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7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80" r:id="rId2"/>
    <p:sldId id="291" r:id="rId3"/>
    <p:sldId id="315" r:id="rId4"/>
    <p:sldId id="319" r:id="rId5"/>
    <p:sldId id="306" r:id="rId6"/>
    <p:sldId id="305" r:id="rId7"/>
    <p:sldId id="309" r:id="rId8"/>
    <p:sldId id="329" r:id="rId9"/>
    <p:sldId id="330" r:id="rId10"/>
    <p:sldId id="296" r:id="rId11"/>
    <p:sldId id="290" r:id="rId12"/>
    <p:sldId id="294" r:id="rId13"/>
    <p:sldId id="264" r:id="rId14"/>
    <p:sldId id="285" r:id="rId15"/>
    <p:sldId id="318" r:id="rId16"/>
    <p:sldId id="313" r:id="rId17"/>
    <p:sldId id="321" r:id="rId18"/>
    <p:sldId id="322" r:id="rId19"/>
    <p:sldId id="302" r:id="rId20"/>
    <p:sldId id="303" r:id="rId21"/>
    <p:sldId id="295" r:id="rId22"/>
    <p:sldId id="288" r:id="rId23"/>
    <p:sldId id="287" r:id="rId24"/>
    <p:sldId id="307" r:id="rId25"/>
    <p:sldId id="297" r:id="rId26"/>
    <p:sldId id="300" r:id="rId27"/>
    <p:sldId id="311" r:id="rId28"/>
    <p:sldId id="283" r:id="rId29"/>
    <p:sldId id="284" r:id="rId30"/>
    <p:sldId id="314" r:id="rId31"/>
    <p:sldId id="320" r:id="rId32"/>
    <p:sldId id="328" r:id="rId33"/>
    <p:sldId id="304" r:id="rId34"/>
    <p:sldId id="310" r:id="rId35"/>
    <p:sldId id="317" r:id="rId36"/>
    <p:sldId id="289" r:id="rId37"/>
    <p:sldId id="301" r:id="rId38"/>
    <p:sldId id="312" r:id="rId39"/>
    <p:sldId id="316" r:id="rId40"/>
    <p:sldId id="281" r:id="rId41"/>
    <p:sldId id="298" r:id="rId42"/>
    <p:sldId id="308" r:id="rId43"/>
    <p:sldId id="293" r:id="rId44"/>
    <p:sldId id="299" r:id="rId45"/>
    <p:sldId id="292" r:id="rId46"/>
    <p:sldId id="279" r:id="rId47"/>
    <p:sldId id="257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636" autoAdjust="0"/>
  </p:normalViewPr>
  <p:slideViewPr>
    <p:cSldViewPr snapToGrid="0">
      <p:cViewPr varScale="1">
        <p:scale>
          <a:sx n="93" d="100"/>
          <a:sy n="93" d="100"/>
        </p:scale>
        <p:origin x="10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5-09-17T13:08:34.00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24160 3729 75 0,'0'-4'137'0,"0"4"33"0,0 0 27 0,0-4 25 0,0 4 19 0,0 0 18 0,0 0 18 9,0 0 16-9,0-5 16 1,0 5 15-1,0 0 15 7,0 0-88-7,0-5-109 0,0 5-29 24,0 0-19-24,0 0-7 0,0 0-7 0,0 0 0 0,-7 0-2 0,7 0 0 0,0 0 1 0,0 0-1 0,0 0-2 6,0 0 2-6,0 0-2 0,0 0-2 27,0 0-2-27,0 0-1 0,0 0-5 0,0 0 2 1,0 0-3-1,0 0-3 0,0 0-4 0,0-5-1 0,0 5-3 0,0 0-3 0,0 0-5 5,0 0-2-5,0 0-3 22,0 0-5-22,0 0-6 1,0 0-3-1,0 0-7 0,0 0-6 0,0 0-5 0,0 0-6 0,0 0-7 0,0 0-5 0,0 0-6 11,0 0-4-11,0 0-7 0,0 0 1 0,0 5-1 13,0-5 3-13,0 0-1 0,-8 0 3 0,8 5 1 0,0 0 1 15,0-5 3-15,-7 4 7 0,7 0 5 0,0 1 5 0,-9 5 6 0,9-5 5 14,-8 4 6-13,8 0 6-1,-7 0 1 0,1 2 3 0,6 2 2 0,-9-3 1 19,2 3 0-19,-1 1 2 0,1 1 1 0,-2-2-1 0,9 2 1 0,-6 4-3 0,-1-6 0 0,-1 1-5 16,1 1 0-16,-1-1-5 0,-1 4-4 0,9-3-3 0,-6-1-4 0,-1 0 0 0,0 0-1 11,-1-5-1-11,8 6-5 0,-9-6-1 0,9 0-2 17,-7 0-3-17,-1 2-5 0,8-3-8 0,0-3-5 0,-6 0-12 0,6 4-13 0,0-4-17 20,0-5-14-20,-7 4-17 1,7 1-16-1,0-5-13 0,0 0-13 0,0 0-11 0,0 0-14 0,0 0-25 10,0 0-23-10,0 0-54 0,7 0-54 0,-7 0-51 24,0 0-47-24,6-5 20 0,2 5 27 0,-8-4 28 0,7-1 28 0,2 0 26 0,-1 1 28 0,-1-1 26 0,0 0 31 0,-7-3 39 7,6 2 49-7</inkml:trace>
  <inkml:trace contextRef="#ctx0" brushRef="#br0" timeOffset="422">24264 3917 0 0,'0'-5'19'0,"8"5"116"0,-8-4 47 0,0-1 30 0,0 5 25 0,8-4 20 0,-8 4 19 2,0 0 14 13,0-5 13-15,0 5 10 1,0 0 9-1,0 0 12 0,0 0 9 0,0 0-127 1,0 0-154 11,-8 5-28-12,8-5-6 0,0 4-6 0,0 1-3 0,-8-5-4 2,8 9-5 19,-6-4 4-21,6-1 2 0,-7 6 4 0,-2-1 2 0,9 1-1 0,-7-1 0 0,-1 0-3 1,8 2-2 6,-8 2-5-7,0-3-3 0,2 3-1 2,-2-3-1 21,8 4 0-23,-7-4-3 0,7-1 4 0,-8 0 1 0,8 0 8 0,0 2 3 0,0-7 6 0,0 5 7 0,0-4 1 1,8-1 3 4,-8 1 3-5,7-5 2 16,-7 0 2-16,14 0 2 0,-6 0 1 0,0 0 1 0,7-5-3 0,-6 1-6 17,4-1-8-17,-5-4-6 0,8-1-5 0,-1 1-5 0,-2-1-1 0,4 1 2 0,-4-5 4 2,-5 4 7 22,8-4 7-24,-1 1 5 1,1-2 10-1,-10 7 9 0,9-7 13 1,-6 1 13-1,-2 4 12 0,-1-4 17 0,2 5 9 0,-1-5 5 6,1 5 5-6,-8-1 3 0,0 1-2 27,9-1-1-27,-9 1-8 0,0 5-9 0,0-6-10 0,-9 5-10 0,9 0-15 0,-8 1-15 0,8 0-18 0,-7-2-18 0,7 2-11 0,-8 4-10 18,2-5-9-18,-1 5-11 0,-2 0-6 0,2 0-10 0,-1 0-1 0,8 0-3 0,-6 0-15 15,-4 0-18-15,4 0-16 0,-1 5-16 0,-1-5-21 0,8 4-17 0,-9-4-28 2,2 6-31 13,7-6-13-15,-8 4-16 0,8-4-44 0,0 4-46 0,-6 1-89 0,6 0-84 18,0 0 2-18,0-5 16 0,0 0 33 0,0 9 33 0,0-5 37 0,0 1 34 0,0 1 43 10,6-2 41-10,-6 0 36 0,0 1 39 0,8 0 59 0,-8-5 95 20</inkml:trace>
  <inkml:trace contextRef="#ctx0" brushRef="#br0" timeOffset="843">24565 3926 0 0,'0'-4'28'0,"7"4"118"0,-7-5 46 0,0 5 26 0,0 0 22 0,0 0 19 0,0 0 17 0,0 0 21 0,0 0 17 2,0 0 18 2,0 0 15-4,0 0 15 10,-7 0 13-10,7 0-139 1,0 5-168-1,0-1-25 16,-7 1-7-16,7 0 1 0,-8 4 1 0,8-4-5 0,-9 0-3 1,9 4-7-1,-6 0-8 14,-1 2-8-14,7-3-10 0,-8 2-4 0,8 4-9 0,-7-5-1 0,7 0-4 18,0 1 1-18,-9 4-3 0,9-5 0 0,0 1-1 1,0-1 9-1,0 1 4 0,0-6 9 0,0 6 9 16,9-6 6-16,-9 6 8 0,7-10 10 0,-7 4 6 0,8 1 5 0,-1-5 6 13,-1 6 11-13,3-6 8 0,-1-6 8 0,-1 6 5 0,0-5-1 20,2 1 0-20,4-1 0 0,-5 0-1 0,8-4 3 0,-8 4 1 0,-2-3 10 0,1-3 8 0,10 2 6 11,-10 0 6-11,0 0 2 0,1-1 3 0,-2 0 8 0,3 1 9 21,-2 0 7-21,-7-5 4 0,8 4-3 0,-8 2 2 0,7-3-2 0,-7 2 0 0,0 0-10 0,0 4-13 9,0-4-10-9,0-1-12 0,0 5-11 0,-7-4-9 25,7 4-14-25,0-4-19 0,-8 5-11 0,8-1-14 0,-7 0-6 0,7 0-11 0,-9 1-11 0,3 0-11 0,6-2-9 0,-8 1-11 6,1 1-20-6,0 4-21 17,-2 0-22-17,9-4-22 0,-8 4-18 0,1 0-19 0,1-5-23 0,6 5-24 1,-8 5-28 14,0-5-29-15,8 0-32 0,-8 0-34 0,8 4-101 0,-8-4-102 1,1 4 1-1,7-4 17 26,-6 5 35-26,6 1 36 0,0-2 38 0,0 0 37 0,0-4 40 0,0 5 42 0,0 0 45 1,0 0 47-1,6-1 55 0,-6 1 92 0</inkml:trace>
  <inkml:trace contextRef="#ctx0" brushRef="#br0" timeOffset="1437">24986 3787 0 0,'0'0'9'0,"0"0"104"0,0 0 38 0,0 0 29 0,0 0 26 0,0 0 20 1,0 0 21 20,0 0 18-21,0 0 18 0,0 0 17 0,-9 0 14 0,9 3 16 0,0-3 15 0,0 5-114 0,-7 0-138 12,7-1-13-12,0 6 5 0,0-5-4 0,-8 5-5 1,8-6-1 1,0 5-1 16,-6 1-5-18,6-1-1 0,-7 6-4 0,7-7-4 0,0 7-6 0,-9-6-3 0,2 5-4 9,7 0-2-8,-8-5-6-1,-1 5-6 0,9 0-4 0,-7-3-4 19,1 2-6-19,6 1-5 0,-8-5-13 1,1 5-15 0,7-4-13-1,-8 0-14 0,0-1-13 0,8 0-12 8,-8 0-17-8,8 2-16 0,-6-7-29 17,6 5-29-17,0-4-59 0,-7-1-58 0,7 1-54 0,0 0-51 0,0-5 11 0,0 0 22 17,0 0 23-17,0 0 26 0,0 0 25 0,0 0 26 1,0 0 28-1,0 0 31 0,0 0 42 0,0-10 46 22</inkml:trace>
  <inkml:trace contextRef="#ctx0" brushRef="#br0" timeOffset="1659">24949 3729 0 0,'0'-8'24'0,"0"-2"116"0,0 1 46 0,0 3 28 0,7-2 23 2,-7 2 21 12,0 3 19-14,0-3 20 0,0 2 19 0,6-1 17 0,-6 5 16 2,8-5 11 10,-8 2 9-12,7 3-136 0,2 0-165 0,-2-6-26 0,1 6-4 20,-2-5-7-20,1 1-5 0,1 4-6 0,1-5-6 0,4 5-8 0,-4-4-11 0,6 4-7 0,-7 0-7 13,6 0-3-13,-5 0-1 0,4 0 1 0,-5 0 0 0,0 4-1 0,6-4 1 21,-6 5 7-21,-1-1 11 0,1 1 10 0,1 1 11 0,-2-3 12 0,0 7 13 0,-1 0 12 0,-6-1 14 7,8-5 9-7,-8 6 10 1,0-1 8 22,9 1 12-23,-9 3 7 0,0-3 9 0,0-1 1 1,-9 1 3 0,9 3-5-1,0-2-5 0,-8-3-4 0,8 1-4 0,-6 6-6 5,6-5-4-5,-7-2-2 27,0 2-5-27,-2 0-4 0,1-2-4 0,1 3-5 0,-1-3-2 0,2 2-7 0,-2-1-7 0,0 0-3 0,-7 1-3 0,9-1-4 0,-3 1 0 6,2-6-6-6,0 6-4 27,-10-1-2-26,11-4-3-1,-3 4-4 0,3-3-3 0,-1-2-1 0,-2 5-2 0,1-4 0 0,1 0 0 0,1-5-4 0,-2 4-1 0,1 1-10 0,7-5-5 6,-9 4-9-6,9-4-7 27,0 5-9-27,-7-5-11 0,7 0-6 0,0 0-4 1,0 0-3-1,0 0-1 1,0 0 0-1,0 0 0 0,0 0 3 0,7 0 1 0,-7 0 4 0,9 0 1 15,-9 0-1-15,7-5-3 0,1 5-2 0,-2 0-2 0,1 0-7 0,1 0-9 18,1-4-7-18,-2 4-9 0,-1 0-2 0,3 0-5 0,6 0-5 0,-7 0-5 0,-1 0-2 0,9 4 3 14,-10-4 9-14,1 0 11 0,1 5 12 0,0 0 11 0,0-1 12 19,-8 1 16-19,6 0 8 0,2 0 12 0,-8 0 13 0,7-1 15 0,-7 1 19 0,0 4 19 0,0-4 14 10,8 4 13-10,-16-3 11 0,8-2 9 0,0 5 11 22,0-4 8-22,-7 4 6 0,7-4 5 0,-8-1 3 1,8 1 0-1,-6 4-5 0,-2-4-9 0,8 0-10 0,-8 0-13 9,0 0-12-9,1 4-11 0,1-5-11 0,-3 1-11 22,2 0-8-22,0-1-10 0,-1 1-5 0,-1 0-5 0,3 0-3 0,-3-5-2 0,3 4-4 0,-1 0-1 2,-2-4-5-2,1 6-4 6,1-6-1-6,1 4-3 28,-2-4 0-28,1 0-3 0,-2 5-1 0,2-5-4 0,-1 0-4 0,2 0-11 0,6 0-15 0,-7 0-15 0,7 0-31 0,-9 0-27 0,2 0-32 5,7 0-34-5,0-5-40 1,-8 5-44 16,8 0-41-17,0 0-39 0,0 0-92 1,0 0-92-1,0 0-65 0,0 0-53 0,0-4 23 11,0-2 33-11,8 6 47 0,-1-4 47 0,-7 0 48 2,9 4 53 25,-2-5 54-26,-1 0 56-1,9 0 57 0,-6 5 59 0</inkml:trace>
  <inkml:trace contextRef="#ctx0" brushRef="#br0" timeOffset="2348">25421 4058 0 0,'6'0'28'1,"-6"0"122"-1,0 0 52 0,8 0 37 0,-8 0 34 0,0 0 35 0,8 0 33 11,-8 0 31-11,0 0 27 0,0 0 25 0,0 0 24 0,0 0 19 15,8 0 21-15,-8 0-144 0,0 0-174 0,0 0-31 0,0 0-12 1,0 0-11 16,0 0-13-17,0 0-17 0,7-4-16 0,-7 4-15 0,0 0-13 0,0 0-10 0,0-5-10 15,0 5-6-15,0-5-6 0,7 5-1 0,-7-5 0 0,0 5-2 0,0-5-2 17,0 5-1-17,0-4-2 0,0 4 0 0,0-5 1 0,0 0-1 0,0 5 5 0,0-4 3 15,0-1 4-15,0 5 0 0,0-4-2 0,0-1-1 0,0 5-4 0,0-5-3 14,0 5-2-14,0-5 0 0,0 1-4 0,0 4 0 0,0-4-1 0,0-2-4 15,0 6-4-15,0-5-3 0,0 1-5 0,-7 4-2 0,7-5-2 0,0 5 2 26,0-5 1-26,0 5 1 0,-7-4 1 0,7 4-1 0,0-5 0 0,0 5 0 0,0-5-2 0,0 5 0 0,-8 0 0 0,8 0 0 0,0-4 0 5,0 4 1-5,-8 0 2 17,8 0 0-17,0-5 1 0,-8 5 1 0,8 0-3 0,0 0 3 1,0 0 0-1,-6 0 4 13,6-5-1-13,0 5 1 0,0 0 2 0,-8 0-1 0,8 0 2 18,0 0 1-18,0-5-2 0,0 5 3 1,-7 0-1-1,7 0 2 0,0 0 3 0,0 0 0 0,0-4 0 14,0 4 1-14,-8 0-2 0,8 0 2 0,0 0 0 0,0 0 1 17,0-5 2-17,-9 5-1 0,9 0-1 0,0 0 1 0,0 0 0 0,0 0 0 0,-7 0-2 13,7 0 1-13,0-5-1 0,0 5 0 0,0 0-1 0,0 0-1 0,0 0-2 16,-6 0-1-16,6 0-1 0,0 0 0 0,0 0 0 0,0-4-3 0,0 4 1 15,0 0-2-15,0 0 1 0,-8 0-4 0,8 0-1 0,0-5-2 0,0 5-2 18,0 0-2-18,0 0-1 0,-7 0 1 0,7 0 0 0,0 0-2 0,0 0 0 0,0 0 0 16,0 0-1-16,-9 0 1 0,9 0 1 0,0 5 3 0,-7-5 3 0,7 0 1 0,0 4 5 14,0 1 2-14,-8 0 2 0,8-1 0 0,-6 1 0 0,6 0 3 0,-7 0 1 20,-2-1 3-20,9 6 0 0,-7-6 0 0,-1 6 2 0,0-1-1 0,0 1 0 0,3-1 2 0,5 1 4 10,-9 3 1-10,2-3 2 0,-1 4 1 0,1-4-1 20,-2 3 1-20,3-3 0 0,-1 5 2 0,-1-7 3 1,1 6-2-1,-2-4 1 0,9 5-2 0,-8-7-1 12,8 2-4-12,-6-2-5 0,6 2-1 0,-7 0 0 0,7-1 3 23,0 1 2-23,0-6-1 0,7 0 1 0,-7 6 0 0,0-10-3 0,6 5-2 0,2 0-1 0,-8-5-3 0,9 4-4 7,-2-4 0-7,1 0 4 1,-1-4-5 24,8 4-4-25,-8-5-3 0,1 0 0 0,8 1 2 0,-11-2-2 0,11-2 4 0,-8 3 3 0,8-5 15 0,-9 6 16 0,-1-6 15 0,9 6 14 6,-6-5 16-6,-2 4 13 22,1-5 15-21,-2 5 15-1,-6 2 7 0,7-3 7 0,2 1 4 0,-9 1 2 0,8 4-4 0,-8-5-6 0,0 5-1 10,0 0-5-10,0 0 5 0,0 0 6 0,0 0-10 18,0 0-10-18,0 0-13 0,0 5-9 1,0-1-11-1,0 1-8 0,-8 4-2 0,8-4-4 0,0 0 2 11,-9 5-1-11,9-1-8 0,0-5-13 0,-7 6-14 0,7-1-19 15,0 1-4-15,0-2-7 1,-6 2-16-1,6 0-19 0,0-1-29 0,0-3-28 15,6 2-31-15,-6-4-30 0,0 1-34 0,7 1-38 0,-7-2-35 0,9 1-39 14,-1-5-102-14,-8 0-108 0,7 0-49 1,1 0-37-1,-2 0 28 0,2 0 37 18,0-5 45-18,0 5 47 0,6-4 46 0,-5-2 47 0,-3 1 50 0,2 1 52 0,-1-1 54 0,9 5 62 34</inkml:trace>
  <inkml:trace contextRef="#ctx0" brushRef="#br0" timeOffset="3131">25729 4067 0 0,'7'-4'40'2,"-7"-5"130"-2,7 4 52 0,-7 0 38 0,8 0 33 0,-8 0 29 0,0 1 30 0,6-1 29 0,-6 0 26 9,0 1 24-9,0-1 24 0,7 1 23 0,-7-1 20 18,0 5-155-18,0-5-189 0,0 0-29 0,0 1-6 0,0 4-7 0,0-4-8 0,0-2-11 16,0 6-10-16,-7-5-12 0,7 1-10 0,0 4-14 0,-6 0-11 0,6-5-7 0,0 5-8 16,-8-5-7-16,1 5-6 0,7 0-5 0,-7 0-5 1,-2 0-5-1,1 0-5 11,2 0-5-11,-1 0-1 0,-1 0-3 1,0 0-3-1,0 5 0 20,0-5-2-20,1 5-4 0,1-5-3 1,-1 4-4-1,-2 1-1 0,1-5-1 0,1 6-1 0,-2-2 0 0,9 0-1 10,-6 1 1-10,-1-5 1 0,7 5-4 0,0 0-3 15,0-1-8-15,-8 1-10 0,8-1-8 0,0 1-8 0,0 0-7 0,8-1-5 15,-8 1-6-15,0 0-5 0,0 0-5 0,7 4-3 0,-7-4-1 0,6-1-3 25,-6 6 4-25,9-6 1 0,-2 1 13 0,-7 5 10 0,8-6 14 0,-8 1 10 0,9 0 14 0,-2 4 13 0,-7-4 18 0,6-1 18 7,-6 1 25-7,7 4 23 0,-7-9 24 17,0 10 22-17,8-5 22 0,-8-5 19 0,0 5 15 0,0-2 14 0,8 3 22 0,-8-2 21 16,0-4 17-15,0 5 15-1,0 0 6 0,0-5 3 0,0 4-9 0,-8-4-9 18,8 5-14-18,0-5-14 0,0 5-12 0,-8-5-12 0,8 5-12 0,-7-5-11 0,1 4-16 0,6 0-18 14,-7-4-18-14,-2 6-17 0,1-6-12 0,1 4-14 0,-2-4-8 1,3 5-8 8,-1-5-4-9,-1 5-5 1,1-5-7-1,-2 4-2 17,3-4-4-17,-3 0-5 1,3 0-3-1,-1 0-3 0,-1 0-5 0,-1 0-9 0,9 0-10 15,-7 0-14-15,-1 0-18 0,2 0-20 0,6 0-35 0,-7 0-33 0,7-4-36 18,0 4-35-18,-9 0-33 0,9-5-30 0,0 5-29 0,0 0-29 0,0 0-49 0,0 0-46 12,0 0-103-12,0 0-105 0,0-5 20 1,9 5 34-1,-2 0 50 0,-7-4 48 14,6 4 51-14,2 0 49 0,-1 0 46 0,2 0 47 0,-1 0 46 1,-1 0 50 37,8 4 67-38,-9-4 107 0</inkml:trace>
  <inkml:trace contextRef="#ctx0" brushRef="#br0" timeOffset="3682">25855 4165 0 0,'0'0'35'1,"-6"0"121"-1,6 0 41 0,0 0 29 0,0 0 24 0,0 0 25 0,0 0 23 0,0 0 25 0,0 0 22 0,0 0 18 6,0 0 14-6,0 0 15 0,0 0 10 20,0 0-149-20,0 0-178 0,6 0-22 0,2 0 4 0,-8-3-1 0,9 3-3 0,-2-5-9 0,0 5-12 10,1 0-6-10,-2-5-10 0,1 0-1 0,-7 5-3 23,17-5 0-23,-10 2-2 0,-1 3 1 0,2-6 1 0,0 1 3 0,0 1 2 0,0-1 5 0,-1 0 9 0,1 1 7 9,-8-1 8-8,6 0 2-1,2 1 3 0,-8 0-1 25,8 4 0-25,-8-6 5 0,7 1 3 0,-7 1 0 0,0-1-1 0,9 0-1 0,-9 5-2 0,0-4-7 0,0-1-5 0,0 1-4 5,0-1-5-5,0 5-4 2,0-5-2 13,0 0-1-15,0 0-1 0,0 1-3 0,0-1 0 0,0 0 0 0,-9 5-1 16,9-4-2-16,0-1 0 0,0 1-1 0,-7-1-1 0,7 5-1 0,0-5-4 0,-8 5-2 17,8-5-2-17,0 1-4 0,-8 4 0 0,8-4-2 0,-6 4-2 0,6 0-1 0,-8 0-1 17,1 0-1-17,7 0 1 0,-8 0 0 0,0 4-3 0,8-4-1 0,-8 4 0 12,0-4 4-12,2 5 2 0,6 0 2 0,-7-5 1 0,-1 5 3 16,-1-1 2-16,9 1 0 0,-7-1 4 0,1 6-2 0,-2-6 1 0,1 1 1 0,7 0 1 15,-7 0 4-15,-2 4 0 0,9-4 3 0,-8 4 1 0,2-4 2 0,6 4-1 17,-8-3 2-17,1 2 1 0,7 2 0 0,-8-6 0 0,8 6 1 0,-8-6-4 0,8 7 4 16,0-3 1-16,-8-3 6 0,8 5 7 0,0-7 2 0,0 7 1 0,0 0 4 15,8-6 2-15,-8 1 2 0,0 5 1 0,8-6 0 0,0 0 1 0,-8 2 4 20,7-2 4-20,1 1 1 0,-2 0-3 0,2-1-4 0,8-4-8 0,-9 5-1 0,1-5-2 0,-2 6-3 10,1-6-1-10,2 3-1 0,6-3-3 0,-9 0 0 0,2 0-1 20,0 0-2-20,0 0-4 0,0 0 0 0,-8 0-4 0,7 0-1 0,1 0-2 0,-2 0-3 0,-6 0 0 10,8 0-2-10,-8 0 0 0,8 0-3 0,-8-3 0 25,0 3-4-25,7 0-5 0,-7 0-12 0,0 0-13 0,0 0-30 0,0 0-34 0,0-6-28 0,0 6-28 0,0 0-36 0,9 0-36 6,-9-5-43-6,0 5-44 19,0 0-143-19,7-4-144 0,-7 4-25 0,0 0-4 0,0-5 28 0,6 0 34 0,2 5 49 0,-8-4 48 14,7-2 47-14,2 6 49 0,-9-4 51 0,7 4 53 0,1-4 62 0,-2 4 93 30</inkml:trace>
  <inkml:trace contextRef="#ctx0" brushRef="#br0" timeOffset="4452">26291 4016 0 0,'0'-5'42'0,"0"5"129"0,0 0 48 0,0-4 32 0,0 4 27 0,0 0 28 1,0 0 30 18,0 0 28-18,0-5 28-1,0 5 25 0,8 0 23 0,-8 0 14 0,0 0 14 0,7-5-160 0,-1 5-192 13,-6 0-31-13,9 0-8 0,-2-5-4 0,9 5-5 0,-8 0-10 24,-1-4-14-24,7 4-17 0,2 0-14 0,-8-4-11 0,5 4-8 0,2 0-1 0,2 0 0 0,-4-6-3 0,-6 6 1 0,10 0 2 5,-1 0 5-5,-9 0 2 17,7-5 4-17,-6 5 5 0,-1 0 2 0,9 0 5 0,-10 0 4 0,-6 0 3 0,7 0 6 17,1 0 5-17,1 5 4 1,-9-5 4-1,7 0 7 0,-7 0 2 0,0 0 5 0,0 0-3 15,0 0 0-15,0 0-12 1,0 0-13-1,0 0-28 0,0 0-30 1,0 0-44-1,0 0-46 14,0 0-53-13,0 0-52-1,0 0-132 0,0 0-136 0,0 0-8 0,0 0 7 13,-7-5 16-13,7 5 19 0,0 0 27 0,0 0 32 0,0 0 44 14,-9 0 45-13,9 0 54-1,0 0 57 0,-8-4 66 0,8 4 110 0</inkml:trace>
  <inkml:trace contextRef="#ctx0" brushRef="#br0" timeOffset="5101">26742 3711 65 0,'0'0'120'0,"-9"0"28"0,9 0 24 0,0 0 23 0,-6 0 21 0,6 0 20 0,0 0 18 8,-7 0 15-8,7 0 15 0,0 0 13 0,0 0 10 18,0 0-88-18,0 0-107 0,0 0-23 0,0 0-11 0,0 0-8 0,0 0-5 0,0 0-6 15,0-5-8-15,0 5-3 0,0 0-4 0,0 0-1 0,0 0-3 0,0 0 3 15,0 0 1-15,0 0 5 0,0 0 2 0,0 0 9 0,0 0 8 0,0 0 6 18,0 0 9-18,0 0 4 0,0 0 2 1,0 0 4-1,7 0 0 0,-7 0 0 0,6 0-3 12,-6 0 1-12,9 5-2 0,-9-5-4 0,6 0-3 0,3 0-9 1,-9 0-9 13,7 0-12-14,8 0-11 0,-9 0-9 0,2 0-8 0,0 0-7 1,0 0-4 14,7 0-4-15,-9 5-2 0,10-5-4 0,-1 0-8 0,-6 0-8 0,4 0-10 23,3 5-9-23,-8-5-7 0,7 0-11 0,-2 4-8 0,4-4-11 0,-10 0-11 0,7 4-9 0,2-4-9 0,-8 5-7 9,5-5-7-9,-3 5-2 1,4-5-2-1,-6 5 2 14,7-5 1-13,-7 5 0-1,-2-5-5 0,1 0-2 0,1 4-2 0,-8-4-5 22,9 0-4-22,-2 5-20 0,-7-5-19 1,0 0-41-1,6 0-44 0,-6 0-25 0,0 0-21 0,0 0 14 0,0 0 16 8,0 0 19-8,-6 5 19 0,6-5 25 0,-7 4 22 17,-2-4 27-17,9 0 28 0,-8 5 38 0,1-5 62 0</inkml:trace>
  <inkml:trace contextRef="#ctx0" brushRef="#br0" timeOffset="5425">26928 3767 61 0,'0'-4'116'0,"0"4"28"0,0 0 20 3,-6 0 21-3,6 0 16 14,0-5 11-14,0 5 10 0,0 0 11 0,0 0 14 0,0 0 17 0,0 0 16 13,0 0-79-13,0 0-99 0,-8 5-20 0,8-5-8 0,0 4-2 2,0-4 1 11,0 5 1-13,0-1 4 0,0 1 4 0,0 4 6 0,0-4 4 2,0 4 1 11,0 1 3-13,0-1 2 0,0 5 0 0,0 1 1 0,0-2 6 2,0 2 5 11,0 4 3-13,0-1 3 0,0 1 0 0,0 0 0 0,0 4 1 2,-7-4 1 11,7 4 1-13,0 1 0 1,0-5-3-1,-8 4-6 0,8-4 2 0,0 4 0 15,-8-4-2-15,8-1-4 0,0 6-3 1,-8-9-6-1,8 3-3 0,0 1-2 17,0-5-1-17,0 5-1 0,0-5-8 0,0-5-6 1,0 5-8-1,0 0-6 0,0-5-5 26,0 1-10-26,0 0-5 0,8-1-8 0,-8 0-6 1,0-4-3-1,0 5-5 0,0-6-8 0,0 0-2 0,8 2-2 0,-8-2-3 0,0 1 2 4,0-5-2-4,0 4 1 25,0-4 1-25,0 5-2 0,0-5 1 0,0 0-2 0,0 0-3 0,0 0-4 0,0 0-7 1,0 0-8-1,0 0-12 0,0 0-9 7,0 0-15-6,0 0-17-1,0 0-17 1,0 0-14 9,0 0-23-10,0 0-20 0,0 0-38 0,0 0-42 15,0 0-37-15,0 0-36 0,0 0-120 0,0 0-126 0,0-5-1 0,0 5 15 18,0-4 31-18,-8 4 33 0,8-5 34 0,0 1 35 0,0-2 38 0,-8 2 41 0,8 4 53 0,0-4 56 16,-6-1 59-16,6 0 105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5C7F1-FD3D-4556-9C54-93CB4592D989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FF769-526E-4419-BBD5-EA456B751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60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060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1DA1B-9C42-70B9-021B-638D90296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307676F-3877-FC0F-2CA7-A1024997C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9D9AC01-207B-AAC6-8F24-04030CDF3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D3A333-91E4-DE49-341F-BDAE5E4DB3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915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370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B2E44-27AD-746D-9BC4-7F3422F12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6D6414-3802-184C-2AD1-2FFF523BD3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26C7B0-EE18-DC9D-7A21-AD49AFD56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6E74C0-5B34-9F7C-4D5A-DB80767DC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913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6A6D1-CAC9-47F6-34CE-0E639E9F6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42FDCD-F8C9-D444-BEAF-09B06F894D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FE22CEE-E232-B9E5-3E52-CA95A3051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FBCEC2-B0D3-511D-43ED-CEB23C87E2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877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D8907-2283-B4F9-AFC0-2CF6E38B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399586-7DEE-A899-791D-1362BFB74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CCE1615-C34A-765C-9936-2572EAC27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798A99-42E4-36B6-524F-33B1FC1CF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127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60EC7-73BA-536D-E9B3-74946FA6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32C81B4-6FE4-15F5-BE9E-B73DB9840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957DF47-6207-D637-3B98-9EE1A02B2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DAF350-CFC4-44FB-47D3-A529A5B0B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623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0CEBA-655B-5A76-92D2-2038BD8C7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38286D-C317-F8E2-8DBF-91C6DF7A5D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D2CA55B-721B-2377-C6A4-057A9128E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B4F202-426A-C5EF-1139-8A00B8610E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366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B7B1B-A1FC-FBF2-82DD-21D33DA7F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F909AF-B8B3-A547-B191-56818C22E4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8DB2C46-8F7C-CFDD-68A5-BEF450F50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D22173-B124-1375-A750-B86306B0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504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07AA1-B08C-CFFC-682B-051422D61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C8489F-C0BB-EAE5-35E4-2C1C45D07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5434229-FFE7-186E-A39D-1721412DD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034ADC-F615-9B4C-05EA-1F61B14196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610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A5A4B-E578-20B6-F189-5C82DA48A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681796-7260-3D78-AC8A-0F80A80EA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4AAC128-B4A4-7C60-E032-907F0F5B0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3FF735-24E5-412E-C429-4A33ED345A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395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93C50-EB1C-06B5-060C-06F5E5DD1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40BC23-339C-84B9-9D61-FE8040BB9D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7E4A85-E1DE-3C68-1ADD-0D4DE9829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B36250-00DC-C790-FDAE-5CB38A1E15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314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FECFA-A91D-7F8C-7B5F-E4FB79679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421D85-2750-A6B2-617C-394361ABE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801C6F6-B385-636E-23AD-B2F58E652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5399F-2140-F7A0-C732-DDDE33374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161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D7A4B-D580-5951-71BD-D8AD46D56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D5EDCEE-6AD1-F03B-6161-14A3E6F78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C25D867-BA9C-7655-4B4C-68F74F23E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F615D-47D6-8BEA-C92F-F532603E7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357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16941-36A4-9728-617C-994C796E4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5D3C4F-3664-E6B8-F57A-819E9A1036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16090B-9315-0244-AA03-D1AE0C16C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9B54B6-A811-EA2C-4589-DE5EFC396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09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3C53D-8DC7-A8E1-CD73-3428D3AC7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971C75-63E7-FC75-E5BC-114715198D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EC451BB-0F62-448E-1C86-79265230A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025780-8D5A-1DF5-8ACC-32181BB5A1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410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3C585-0C52-6BFA-0106-AC677B3B1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E79C121-B24B-3010-619A-3775EFC59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177406D-0A69-FAA5-7A4F-AB6A3B865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60A903-72E0-4328-908D-FCB256F92D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632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9E173-E1A7-718A-1B82-CB158D1F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DF5B9C-40D4-BD48-087C-A96636257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AA460C7-180F-F5D1-0B2C-09BD4741B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08D4A7-E82E-DE37-3052-37A724C30D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876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E3336-AB21-3BF1-728E-9AC5C0B7C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3BF259-E789-BD45-7C21-951F5EFAB9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F9AD336-A6D1-A597-B790-654DABD8E7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8AC54C-BD85-23BA-F689-4D8B353A10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450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49AE4-3C2E-4BD9-C4EB-044107AED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511B455-E86E-4676-C8E7-43AF57ADC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C9512A5-F124-096C-D416-B0F048301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6B1440-F4F7-1B32-DE21-2FF9607AB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165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ECDB3-5097-6A11-FC1C-665975195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BA83F8-F6D6-35D0-826E-1DA7EE51C2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CCB635-E505-B851-C253-C8563DB5F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429B24-E99B-52B5-E216-8E9A541B1F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4353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7403B-9393-E1AB-8ADE-FABBF3D56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C92903-12FF-F59B-B1AB-041F6FB54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8E77825-20AE-8412-6E76-7CB10C16E2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2BECED-8C49-A130-4E08-36FF75FEC2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516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4DA50-7CFF-D76B-B7A6-BD74B6839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1634A32-DF93-9DD9-54BD-FDF98AAC9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A39BF8-06AB-B957-44E6-119889544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AC7B24-153E-4C02-5C7C-0C5AFB410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3122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55A98-0316-DE7F-F566-D2FDC2DF7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F3DACC-9FBF-C5BC-C44F-599DE747A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2BC9D9-3E4F-1AC5-BC71-F555CA573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0DD0F1-C847-B051-1BAB-9C1D9DD779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315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B38CA-3963-1C6F-5119-361DDE81C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650C96-6B12-DD4D-9088-E2E89FD27F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054A854-8780-1FFC-61DF-46D9D3166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4BD383-E4B8-D841-59D2-A8A7D7971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4847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3DFE3-8FF0-74A7-4387-AFFAA700C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5DA883-D069-52E7-0576-3E2579D49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D852D2-0EA0-81B1-7700-A6FFBB738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FF1F46-51D2-0265-F8C8-6DB25B23E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666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A7576-459C-BFFF-784A-8D7189761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2821271-D187-6F8A-35E2-F68D379553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8814168-5B93-2FB3-A1EE-86D4976B1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4849BD-7813-FB15-E58D-BB7CAD2E0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6949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C3D4A-226B-8DD2-E313-BDDC748A7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1EC0D78-AA42-CA63-A9B8-5A9B36951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FEEBF6-CB64-B732-B73B-0C95AB961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4ACB95-4F69-43E6-AD12-42324DA24F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4218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586D3-1E7A-70E6-6179-323BB6119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14146E-B4F1-2015-D90D-750748FDF3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9360D3C-07F5-A9AE-2F6A-16F055416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BA4AD9-DA76-EE15-42D7-2B9039B6E7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5184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4477C-DEA2-4867-8117-8C952D57C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340F3AD-99A3-103D-B9E6-A8BB58E971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D0BC4E-35A8-0285-80A4-F744A6E51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BC8A87-36B1-E38D-0FAB-A98CD160EA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980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7AE1A-4E28-3D44-9C12-5714636B1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6B009C-9506-2958-B5F9-9FF045EC36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93B1E3-CC96-F883-F3FA-21220E34B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BB043C-1128-3A9A-360F-A247FF1CE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5053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A255D-435B-EF57-BA93-F57DF9D14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54311A-9D8E-AD5D-59EB-33D671434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3DE19C-AA30-C5E7-2414-832C2E293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A70571-3995-904F-A738-0FA53AB63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1033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01C9B-7496-A7B0-CEA6-B48CA6397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FD2277-59D0-EA0A-07D3-D28DD4CA89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4D515EB-3583-5730-82FF-789904CFE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BA41CA-44A0-E335-5185-D5778D8B1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776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8AF7A-F605-2474-6A14-28F7C5217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F41DE6-7C7E-9214-68F9-B250A2455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BABB9A-EF95-9BE3-8D4A-90F36282A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BA0846-F719-4936-F0F4-19AF3092B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6089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F9AB3-7716-2402-4B55-182F000AF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729EF2-DE29-3761-CC71-76A40F01ED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1FA353-EDEB-4F92-5F2B-7953ADB81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25A99-1327-3B8A-9BBF-46CF13FF2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7662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05612-1928-8FD0-643D-2FCC4B8B1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A63AA4-EE44-921A-C7A6-70E040926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DC9F1E-68F7-E37D-D42D-355449273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BA58CD-53C0-5CC4-3371-AC33E3F12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7385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4652D-CEF9-30CF-70BA-DBE967CAD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1B821D-BC33-5B62-E4CF-F60E846C34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3C2DB5-5F82-058B-C234-5408AA244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2600B4-4098-E7D6-D1BB-66EE4DE9F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7629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F5E97-FC61-2AD7-44D5-A4293E07D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976C2E-3E85-9787-40CA-A5E7B8EBE4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42BD30-9061-F3FE-4D90-05E9795A0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CB6983-3346-C771-C881-13E4604F7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552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401BC-B9E7-02EE-0850-2BCB69657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E72787-C2E0-B487-C662-4DE264C66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CF42D52-3AC4-F929-C7A4-B96C5CA86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34C96A-0974-6A70-E1A3-68EC29D568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967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C785C-4D11-D401-BB6B-A19511910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67CF1E-C1CB-BED2-4913-2C4AD8E8A6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421B08-308B-AC1E-0C7F-6AE8FF2AB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065273-A3F5-D256-CC8D-D737308F4C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240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0B6CB-052E-FC3A-722D-5DD79B8C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12EA48-CC8F-7CA8-B5C8-FB4CD0004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1EDDE9B-CF1C-4482-B3C8-62B55E697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BCA5C0-36B0-FB79-E1D5-3EF889656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88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5D5A9-2CF7-3F8B-8C66-7D84BE505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F727F2C-26CA-A415-0A0B-1CDEB07184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B324EA-236F-235F-ADE4-4F5D0EB69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99C53E-4CDE-B3BD-2861-23BB546C2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081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C3B35-7078-2057-89FD-A8A87ED05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25BEEE9-B36D-DB5C-17B5-9D3719FA3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A36B42-42F4-1AEA-8CE5-D8B2F8FEF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3BFC5D-A4E5-F57F-02B7-38057C1FB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80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DE0E5-21DB-5E8B-4485-7F0D6D0F8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ED0FEC-7543-C9A1-89B4-B5D7F2B22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2DF415-DC5C-1DB7-93BD-FF14607CB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0FA3CF-28B5-3C21-F820-1AD282445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19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46A4F-1CDB-C8EA-0BA3-7563F734D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74A969-A876-E2A1-F10F-6821E8ADB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B018A-6AD2-7E4B-63E9-F729F1787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B1BF64-48D7-891E-F9B1-87F159D4C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04B31F-72E3-C822-D664-2264F687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21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A0267-D75F-1D26-4A22-5FE5FF4E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68E426-FFE7-BF14-CFC2-B9A95E9BB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2BAC4E-90DC-537E-A53D-31EF212FC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6DEA6F-AF15-0EA8-C4F2-17E0CA2AD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CBABB6-2DF8-7B64-397E-CC42BF56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563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92A0C25-A45E-6FDA-3E4E-547B95447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BDF0F7-51DE-B0DB-560B-0ABF3BEE8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CD25B2-517E-BCE0-9A52-DF540F81D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B5D77A-A382-82BD-68F9-D11A6A45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4F2FDF-62E5-2BA9-1512-8AEA0F41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693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EEDF6-7FE9-C966-67D4-AC82ECF4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B27202-11FC-0874-6770-E99E8BB18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69C8BB-6D5D-A5F6-24A4-E19A87142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0A2099-3B0C-9E47-BD37-427D07D69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82D5FF-02B1-9C6E-9369-03A254A1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55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9D2E0-E61A-E495-5202-CEA7D847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D48066-E24D-B54F-46A2-EC958220F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4682D9-EE8C-C3EC-A284-9ED7A676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290E7-4F93-E368-3266-BA201ADF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0DE96A-C8BE-9703-8D64-AF52A667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0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94EAC-94B9-C8E6-6281-5C12C0C5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8108EB-549C-69CB-F587-2CEB3D937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73CE8-F60C-883E-5645-E486C766E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46BCD5-9882-8D70-97A0-B739D76A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DBDC40-DE5D-0C11-9ECD-215EE9DE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F94F8D-5E06-A2C6-C9CD-DE53DCEA1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09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C952E-9655-5018-E3B3-46A5DFDDE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598990-31BC-9799-ECF6-CE950AE2E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99CDC5-3ADE-BF3B-A232-1E58F8403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CB3D8C-1B33-BF0E-C727-F1702D0E7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356E46-CD1E-A4AD-729E-C1BCB105D0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461EF7-0DE5-A4D6-1B92-C891010B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A3AF30-E88E-2AC3-8593-31E8B2569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BD98CF6-B55A-6719-5E8A-EC1501AA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28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244E8-607A-D2AD-514F-59644B50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B00C2E-3B1F-9825-557A-1BBC5DE7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0F4E3A-D861-F558-B375-8D427881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F30B3C-CAF0-1CDF-F0C6-F556CC55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4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C3080B-5224-785B-C254-7BF5973A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81BBBF-3D9A-3CDC-9814-95F3B235A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2F0F71-4C21-616F-C751-B6108A72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25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8E5A5-382A-E2A9-2092-CC46BF983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AFB045-3F58-EBFE-64FD-877BB9E12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E74B62-5DDC-B59C-2D69-2EB643A4B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74E165-83AD-51BF-B9D8-197512666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5B2BD5-E677-A9AA-AFCA-ACAE265C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7B8956-8A67-8BC3-DE79-9ED14EB9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264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7BA41-9687-F57F-B8D9-D27208B8B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F3631F-E5E0-BB36-189D-659CE3A75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D7A9F-18D7-A5C6-73DB-EB031FD5E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C3499A-D383-370F-06C4-F24E7A261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6B0CC2-BE52-ECDE-A0F8-21B2A747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13ED36-03F7-4DB9-5CDC-A843BF4E2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79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A12C3E-FB6E-2473-D7B7-4180FB37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61D2FF-DF34-1C3B-9733-58E21361C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031DD0-7398-56D2-3C19-A3BFCC57F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4ADD4-5520-4C9A-9FC4-89F441ABCB01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2A6DEE-6B3E-AC9D-0A88-C764C618C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493364-91A6-B334-0E6B-744AB9476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20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B0CA5-6A3F-920C-A263-0577E18E0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6E78B813-D990-F856-A381-457A4FA509E2}"/>
              </a:ext>
            </a:extLst>
          </p:cNvPr>
          <p:cNvSpPr/>
          <p:nvPr/>
        </p:nvSpPr>
        <p:spPr>
          <a:xfrm>
            <a:off x="300990" y="287655"/>
            <a:ext cx="11588750" cy="6282055"/>
          </a:xfrm>
          <a:prstGeom prst="rect">
            <a:avLst/>
          </a:prstGeom>
          <a:noFill/>
          <a:ln w="25400">
            <a:solidFill>
              <a:srgbClr val="2A69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庞门正道标题体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C5C5945-E3FD-11F0-B398-8592A805C95A}"/>
              </a:ext>
            </a:extLst>
          </p:cNvPr>
          <p:cNvGrpSpPr/>
          <p:nvPr/>
        </p:nvGrpSpPr>
        <p:grpSpPr>
          <a:xfrm rot="10800000">
            <a:off x="-64" y="0"/>
            <a:ext cx="4157409" cy="2136775"/>
            <a:chOff x="-241" y="7052"/>
            <a:chExt cx="7292" cy="3748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6052D91-F574-C694-4C62-8F0ACC79E941}"/>
                </a:ext>
              </a:extLst>
            </p:cNvPr>
            <p:cNvSpPr/>
            <p:nvPr/>
          </p:nvSpPr>
          <p:spPr>
            <a:xfrm>
              <a:off x="316" y="8083"/>
              <a:ext cx="3885" cy="2717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7D2647A4-F91B-5F8D-8D49-054194169CB7}"/>
                </a:ext>
              </a:extLst>
            </p:cNvPr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A547836F-582D-87CD-92A8-7485778C496F}"/>
                </a:ext>
              </a:extLst>
            </p:cNvPr>
            <p:cNvSpPr/>
            <p:nvPr/>
          </p:nvSpPr>
          <p:spPr>
            <a:xfrm>
              <a:off x="-241" y="7305"/>
              <a:ext cx="4999" cy="3495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5FF5A6F-26EA-39F1-05B8-91546979EC75}"/>
              </a:ext>
            </a:extLst>
          </p:cNvPr>
          <p:cNvGrpSpPr/>
          <p:nvPr/>
        </p:nvGrpSpPr>
        <p:grpSpPr>
          <a:xfrm rot="10800000" flipH="1" flipV="1">
            <a:off x="8342463" y="4721225"/>
            <a:ext cx="3849537" cy="2136775"/>
            <a:chOff x="299" y="7052"/>
            <a:chExt cx="6752" cy="3748"/>
          </a:xfrm>
        </p:grpSpPr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AEE76ADD-1F5A-83E2-A559-67BF99D282BD}"/>
                </a:ext>
              </a:extLst>
            </p:cNvPr>
            <p:cNvSpPr/>
            <p:nvPr/>
          </p:nvSpPr>
          <p:spPr>
            <a:xfrm>
              <a:off x="734" y="8376"/>
              <a:ext cx="3466" cy="2424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911A2B2A-6784-6E3A-2371-2A5E26D19B6B}"/>
                </a:ext>
              </a:extLst>
            </p:cNvPr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83470E0E-74CF-8421-368A-E0DF3E5584A1}"/>
                </a:ext>
              </a:extLst>
            </p:cNvPr>
            <p:cNvSpPr/>
            <p:nvPr/>
          </p:nvSpPr>
          <p:spPr>
            <a:xfrm>
              <a:off x="299" y="7682"/>
              <a:ext cx="4458" cy="3118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2A9EDFF-9FE1-0FFA-F38D-D03E8232BD87}"/>
              </a:ext>
            </a:extLst>
          </p:cNvPr>
          <p:cNvSpPr txBox="1"/>
          <p:nvPr/>
        </p:nvSpPr>
        <p:spPr>
          <a:xfrm>
            <a:off x="613764" y="2042274"/>
            <a:ext cx="11275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200" dirty="0">
                <a:solidFill>
                  <a:srgbClr val="2E75B6"/>
                </a:solidFill>
                <a:uFillTx/>
                <a:latin typeface="Source Han Sans CN Bold"/>
                <a:ea typeface="Source Han Sans CN Bold"/>
                <a:cs typeface="Source Han Sans CN Bold"/>
              </a:rPr>
              <a:t>计算机考研</a:t>
            </a:r>
            <a:r>
              <a:rPr lang="en-US" altLang="zh-CN" sz="5200" dirty="0">
                <a:solidFill>
                  <a:srgbClr val="2E75B6"/>
                </a:solidFill>
                <a:uFillTx/>
                <a:latin typeface="Source Han Sans CN Bold"/>
                <a:ea typeface="Source Han Sans CN Bold"/>
                <a:cs typeface="Source Han Sans CN Bold"/>
              </a:rPr>
              <a:t>408  </a:t>
            </a:r>
            <a:r>
              <a:rPr lang="zh-CN" altLang="en-US" sz="5200" dirty="0">
                <a:solidFill>
                  <a:srgbClr val="2E75B6"/>
                </a:solidFill>
                <a:latin typeface="Source Han Sans CN Bold"/>
                <a:ea typeface="Source Han Sans CN Bold"/>
                <a:cs typeface="Source Han Sans CN Bold"/>
              </a:rPr>
              <a:t>历年真题  分章节精讲</a:t>
            </a:r>
            <a:endParaRPr lang="zh-CN" altLang="en-US" sz="5200" dirty="0">
              <a:solidFill>
                <a:srgbClr val="2E75B6"/>
              </a:solidFill>
              <a:uFillTx/>
              <a:latin typeface="Source Han Sans CN Bold"/>
              <a:ea typeface="Source Han Sans CN Bold"/>
              <a:cs typeface="Source Han Sans CN Bold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D6E7EA-BD7A-FA8A-C2CE-9D0C6AF66BC0}"/>
              </a:ext>
            </a:extLst>
          </p:cNvPr>
          <p:cNvSpPr txBox="1"/>
          <p:nvPr/>
        </p:nvSpPr>
        <p:spPr>
          <a:xfrm>
            <a:off x="1896940" y="3148351"/>
            <a:ext cx="8396849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7200" spc="100" dirty="0">
                <a:solidFill>
                  <a:srgbClr val="2E75B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Source Han Sans CN Bold"/>
                <a:sym typeface="+mn-ea"/>
              </a:rPr>
              <a:t>计算机网络篇</a:t>
            </a:r>
            <a:endParaRPr lang="zh-CN" altLang="en-US" sz="7200" spc="100" dirty="0">
              <a:solidFill>
                <a:srgbClr val="2E75B6"/>
              </a:solidFill>
              <a:uFillTx/>
              <a:latin typeface="华文行楷" panose="02010800040101010101" pitchFamily="2" charset="-122"/>
              <a:ea typeface="华文行楷" panose="02010800040101010101" pitchFamily="2" charset="-122"/>
              <a:cs typeface="Source Han Sans CN Bold"/>
              <a:sym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9D37436-6ED1-71B0-8C74-4571F5217618}"/>
              </a:ext>
            </a:extLst>
          </p:cNvPr>
          <p:cNvGrpSpPr/>
          <p:nvPr/>
        </p:nvGrpSpPr>
        <p:grpSpPr>
          <a:xfrm>
            <a:off x="8208034" y="1361900"/>
            <a:ext cx="2810510" cy="475615"/>
            <a:chOff x="7394" y="7810"/>
            <a:chExt cx="4426" cy="749"/>
          </a:xfrm>
        </p:grpSpPr>
        <p:sp>
          <p:nvSpPr>
            <p:cNvPr id="5" name="圆角矩形 41">
              <a:extLst>
                <a:ext uri="{FF2B5EF4-FFF2-40B4-BE49-F238E27FC236}">
                  <a16:creationId xmlns:a16="http://schemas.microsoft.com/office/drawing/2014/main" id="{96566F9A-F92E-FB1D-2560-C14BD1A92881}"/>
                </a:ext>
              </a:extLst>
            </p:cNvPr>
            <p:cNvSpPr/>
            <p:nvPr/>
          </p:nvSpPr>
          <p:spPr>
            <a:xfrm>
              <a:off x="7394" y="7854"/>
              <a:ext cx="4426" cy="705"/>
            </a:xfrm>
            <a:prstGeom prst="roundRect">
              <a:avLst>
                <a:gd name="adj" fmla="val 50000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E75B6"/>
                </a:solidFill>
                <a:latin typeface="Source Han Sans CN Bold"/>
                <a:ea typeface="Source Han Sans CN Bold"/>
                <a:cs typeface="思源黑体 Medium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4CA502A-6E48-805A-FA42-B46427B06C1E}"/>
                </a:ext>
              </a:extLst>
            </p:cNvPr>
            <p:cNvSpPr txBox="1"/>
            <p:nvPr/>
          </p:nvSpPr>
          <p:spPr>
            <a:xfrm>
              <a:off x="7838" y="7810"/>
              <a:ext cx="3539" cy="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2000" spc="300" dirty="0">
                  <a:solidFill>
                    <a:schemeClr val="bg1"/>
                  </a:solidFill>
                  <a:uFillTx/>
                  <a:latin typeface="Source Han Sans CN Bold"/>
                  <a:ea typeface="Source Han Sans CN Bold"/>
                  <a:cs typeface="Source Han Sans CN Bold"/>
                  <a:sym typeface="+mn-ea"/>
                </a:rPr>
                <a:t>主讲人：</a:t>
              </a:r>
              <a:r>
                <a:rPr lang="zh-CN" altLang="en-US" sz="2000" spc="300" dirty="0">
                  <a:solidFill>
                    <a:schemeClr val="bg1"/>
                  </a:solidFill>
                  <a:latin typeface="Source Han Sans CN Bold"/>
                  <a:ea typeface="Source Han Sans CN Bold"/>
                  <a:cs typeface="Source Han Sans CN Bold"/>
                  <a:sym typeface="+mn-ea"/>
                </a:rPr>
                <a:t>半幺郎</a:t>
              </a:r>
              <a:endParaRPr lang="en-US" altLang="zh-CN" sz="2000" spc="300" dirty="0">
                <a:solidFill>
                  <a:schemeClr val="bg1"/>
                </a:solidFill>
                <a:uFillTx/>
                <a:latin typeface="Source Han Sans CN Bold"/>
                <a:ea typeface="Source Han Sans CN Bold"/>
                <a:cs typeface="Source Han Sans CN Bold"/>
                <a:sym typeface="+mn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65F220-0B80-543B-F893-4F30A595C5E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249447" y="4712337"/>
            <a:ext cx="5691834" cy="1251372"/>
            <a:chOff x="3157660" y="2413262"/>
            <a:chExt cx="5714068" cy="174708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7FC33FB-7F48-339D-044B-75FD4FC17C82}"/>
                </a:ext>
              </a:extLst>
            </p:cNvPr>
            <p:cNvGrpSpPr/>
            <p:nvPr/>
          </p:nvGrpSpPr>
          <p:grpSpPr>
            <a:xfrm>
              <a:off x="3157660" y="2413262"/>
              <a:ext cx="5714068" cy="1747082"/>
              <a:chOff x="3157660" y="2413262"/>
              <a:chExt cx="5714068" cy="1747082"/>
            </a:xfrm>
          </p:grpSpPr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05ADC444-5000-6459-5D66-09B2F290D3B4}"/>
                  </a:ext>
                </a:extLst>
              </p:cNvPr>
              <p:cNvSpPr/>
              <p:nvPr/>
            </p:nvSpPr>
            <p:spPr>
              <a:xfrm>
                <a:off x="3157660" y="2537480"/>
                <a:ext cx="3201439" cy="1109333"/>
              </a:xfrm>
              <a:prstGeom prst="parallelogram">
                <a:avLst>
                  <a:gd name="adj" fmla="val 50532"/>
                </a:avLst>
              </a:prstGeom>
              <a:gradFill flip="none" rotWithShape="1">
                <a:gsLst>
                  <a:gs pos="0">
                    <a:srgbClr val="0057B5"/>
                  </a:gs>
                  <a:gs pos="100000">
                    <a:srgbClr val="0079FE">
                      <a:alpha val="41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平行四边形 24">
                <a:extLst>
                  <a:ext uri="{FF2B5EF4-FFF2-40B4-BE49-F238E27FC236}">
                    <a16:creationId xmlns:a16="http://schemas.microsoft.com/office/drawing/2014/main" id="{F98A2E29-BF38-9AEA-5220-6F4DD4CEC73E}"/>
                  </a:ext>
                </a:extLst>
              </p:cNvPr>
              <p:cNvSpPr/>
              <p:nvPr/>
            </p:nvSpPr>
            <p:spPr>
              <a:xfrm>
                <a:off x="5670289" y="2900158"/>
                <a:ext cx="3201439" cy="1109333"/>
              </a:xfrm>
              <a:prstGeom prst="parallelogram">
                <a:avLst>
                  <a:gd name="adj" fmla="val 50532"/>
                </a:avLst>
              </a:prstGeom>
              <a:gradFill flip="none" rotWithShape="1">
                <a:gsLst>
                  <a:gs pos="0">
                    <a:srgbClr val="0057B5"/>
                  </a:gs>
                  <a:gs pos="100000">
                    <a:srgbClr val="0079FE">
                      <a:alpha val="41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8A4D2293-A4D3-C433-9CEA-820517EC64C3}"/>
                  </a:ext>
                </a:extLst>
              </p:cNvPr>
              <p:cNvCxnSpPr/>
              <p:nvPr/>
            </p:nvCxnSpPr>
            <p:spPr>
              <a:xfrm>
                <a:off x="4040951" y="2413262"/>
                <a:ext cx="1961305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0057B5"/>
                    </a:gs>
                    <a:gs pos="100000">
                      <a:srgbClr val="0079FE">
                        <a:alpha val="25000"/>
                      </a:srgbClr>
                    </a:gs>
                  </a:gsLst>
                  <a:lin ang="0" scaled="1"/>
                  <a:tileRect/>
                </a:gradFill>
                <a:head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DB0B33E4-0760-FF43-E0C7-22F1B0A1185C}"/>
                  </a:ext>
                </a:extLst>
              </p:cNvPr>
              <p:cNvCxnSpPr/>
              <p:nvPr/>
            </p:nvCxnSpPr>
            <p:spPr>
              <a:xfrm>
                <a:off x="6096000" y="4160344"/>
                <a:ext cx="1961305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0057B5"/>
                    </a:gs>
                    <a:gs pos="100000">
                      <a:srgbClr val="0079FE">
                        <a:alpha val="25000"/>
                      </a:srgbClr>
                    </a:gs>
                  </a:gsLst>
                  <a:lin ang="10800000" scaled="1"/>
                  <a:tileRect/>
                </a:gradFill>
                <a:headEnd w="sm" len="sm"/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DF5174D0-225E-20B1-CECD-5F9976C618CA}"/>
                  </a:ext>
                </a:extLst>
              </p:cNvPr>
              <p:cNvSpPr/>
              <p:nvPr/>
            </p:nvSpPr>
            <p:spPr>
              <a:xfrm>
                <a:off x="3283678" y="2707314"/>
                <a:ext cx="5437157" cy="1109333"/>
              </a:xfrm>
              <a:prstGeom prst="parallelogram">
                <a:avLst>
                  <a:gd name="adj" fmla="val 50532"/>
                </a:avLst>
              </a:prstGeom>
              <a:solidFill>
                <a:srgbClr val="FFFFFF"/>
              </a:solidFill>
              <a:ln>
                <a:solidFill>
                  <a:srgbClr val="0057B5"/>
                </a:solidFill>
              </a:ln>
              <a:effectLst>
                <a:outerShdw blurRad="50800" dist="38100" dir="5400000" algn="t" rotWithShape="0">
                  <a:srgbClr val="0057B5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D250318-8D24-7868-3F3C-CEF121A65B56}"/>
                </a:ext>
              </a:extLst>
            </p:cNvPr>
            <p:cNvSpPr txBox="1"/>
            <p:nvPr/>
          </p:nvSpPr>
          <p:spPr>
            <a:xfrm>
              <a:off x="3789782" y="2874465"/>
              <a:ext cx="4513662" cy="60683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ts val="3840"/>
                </a:lnSpc>
              </a:pPr>
              <a:r>
                <a:rPr lang="zh-CN" altLang="en-US" sz="2800" b="1" spc="300" dirty="0">
                  <a:solidFill>
                    <a:srgbClr val="0057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2800" b="1" spc="300" dirty="0">
                  <a:solidFill>
                    <a:srgbClr val="0057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800" b="1" spc="300">
                  <a:solidFill>
                    <a:srgbClr val="0057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  </a:t>
              </a:r>
              <a:r>
                <a:rPr lang="zh-CN" altLang="en-US" sz="2800" b="1" spc="300" dirty="0">
                  <a:solidFill>
                    <a:srgbClr val="0057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数据链路层</a:t>
              </a:r>
              <a:endParaRPr lang="en-US" altLang="zh-CN" sz="2800" b="1" spc="300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lnSpc>
                  <a:spcPct val="150000"/>
                </a:lnSpc>
              </a:pPr>
              <a:endParaRPr lang="en-US" altLang="zh-CN" sz="3200" b="1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lnSpc>
                  <a:spcPct val="150000"/>
                </a:lnSpc>
              </a:pPr>
              <a:endParaRPr lang="en-US" altLang="zh-CN" sz="3200" b="1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lnSpc>
                  <a:spcPct val="150000"/>
                </a:lnSpc>
              </a:pPr>
              <a:endParaRPr lang="en-US" sz="3200" b="1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884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5A27-EDE5-6FF2-22BA-C1CF7344C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87B6601-B3FD-D33A-1274-9013BCA51713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380FCB4-F733-B38F-B43A-D7A4E09437A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6B6A67B-328C-9418-FA31-BC9B917FAA0E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F2EAB283-3F19-91FC-0FAE-9C11B6E0F11B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停止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-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等待协议、后退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N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帧协议与选择重传协议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489AA4-3968-0E79-8F8E-0BAA27573232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F37895-57FF-D82A-6DD8-C23BAE156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874" y="994730"/>
            <a:ext cx="8712816" cy="11990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132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A0C07-FA2C-4911-579C-BAB235E21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7EA0027-ADD8-041D-0B58-FD4003117D7A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BB566888-94E9-35D3-0B8A-2A0844C50A19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7DF6D372-9F92-121D-D731-773BCA63E22A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FF78D92C-F35E-87E4-19DA-42CA7652945A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停止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-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等待协议、后退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N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帧协议与选择重传协议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368154-94BE-98E8-6CF3-11DE360259F8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814615-B445-AF83-229E-7E52B974C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612" y="1060755"/>
            <a:ext cx="8767413" cy="11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98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4DB10-6E39-076F-32B0-34C1E172B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2AA98AD-C2A0-E11C-38C1-B029C6A3557C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C3C4F41-1C0F-5E92-2059-27C3F8E69A4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05E5F4F-E3BB-7460-947B-9E74E559C9BC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4E36980E-4CA1-0029-B7E8-5C0A1B012F05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停止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-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等待协议、后退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N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帧协议与选择重传协议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5EE81D8-871C-9193-EF98-C519D9C05133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D9A59D-A53D-ED40-C86D-35C4B00D6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298" y="1057738"/>
            <a:ext cx="8629559" cy="15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16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/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停止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-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等待协议、后退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N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帧协议与选择重传协议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E636F7-19F0-7AE5-F8B3-EE595DD4D1BD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2009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B0866A-5089-B60E-A3BD-C3AEA977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47" y="994731"/>
            <a:ext cx="8834401" cy="9286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0A3C5-5496-EB48-9A22-B4F9523FF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845BDE9-310A-4454-CE90-2916DCDB1783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A8653BD6-D9BD-2C3E-D727-DE6087F2833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8C8D182A-F0B5-CD68-A463-330A59828BA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88DB7C89-F764-F85A-A1DD-E49EB9368FA7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停止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-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等待协议、后退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N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帧协议与选择重传协议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5E2959-A09E-27DE-C1BB-6E915691804C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0F1EF4-2D39-DC10-3F12-C616B71F4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47" y="994729"/>
            <a:ext cx="8887852" cy="87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8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E58CB-D5B4-38E9-D104-7B39F87C3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A192A53-5926-312F-AC55-D95B7E1BAF71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38383C21-1262-8B39-5FB9-A70AE1A87974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A5BB6FBE-E951-4986-7778-8C14D0569FA9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AD1008C-8DA7-6BA5-AD71-254239B637FD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停止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-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等待协议、后退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N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帧协议与选择重传协议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7B3FB9-97B1-F3C0-58B7-AB53F710BCDD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E9ECB7-48FE-95C2-D22E-01ACCADF4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37" y="1045524"/>
            <a:ext cx="8389552" cy="462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84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4454D-6DE2-7C47-3CCA-1771C224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63E8BE7-E0D2-324A-78B5-FCE6282EF7C3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6F4E9DA3-D321-E056-89EE-FF54983EF428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88CD1F8F-F8D1-CADF-B708-80C6E549FA7E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70F8123-F812-18E2-0A75-2D3FC336D15C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停止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-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等待协议、后退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N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帧协议与选择重传协议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0B17A0D-30A4-D74E-2103-6F7F43CBF9F6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80131B-977E-6522-7E92-AD11E099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779" y="1041997"/>
            <a:ext cx="8565312" cy="14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07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2841D-E0DD-FCE8-DB2B-51BCB401A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01CFC21-5F23-483B-BCC4-35597C9483DE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42894C24-7771-D4F1-B863-2E06E435B5B3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741B2B1C-3461-A7BF-E7C7-B73F8C344DB4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D78C8C5F-6998-02C6-143D-B38CE983296E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停止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-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等待协议、后退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N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帧协议与选择重传协议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CCC35C-8934-4646-DF77-A977AA2CBA1A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DAB611-AC94-F88B-0529-5C3DE7E14BB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" r="671" b="64"/>
          <a:stretch>
            <a:fillRect/>
          </a:stretch>
        </p:blipFill>
        <p:spPr>
          <a:xfrm>
            <a:off x="1613315" y="1070745"/>
            <a:ext cx="7376115" cy="49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22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81941-D25E-E941-E1BF-1A6A2C55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DD49D54-3DF7-22FA-97F4-40A2ED4F7FB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643452E0-62D5-5B16-364C-24A10DB5566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3239299D-DB2B-E7C6-2ECF-87B50EEC71CE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03F59F46-7EFE-9C18-CF0F-AED1C6DD7473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停止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-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等待协议、后退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N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帧协议与选择重传协议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96A5605-0275-E1FA-3291-28ACAF1BD293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AE81C3-5ED8-2247-99CA-CB525EF9485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" r="896" b="25128"/>
          <a:stretch>
            <a:fillRect/>
          </a:stretch>
        </p:blipFill>
        <p:spPr>
          <a:xfrm>
            <a:off x="1613315" y="1070746"/>
            <a:ext cx="7359489" cy="37082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AF73A5-6B65-6C41-C627-87529B35339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" b="282"/>
          <a:stretch>
            <a:fillRect/>
          </a:stretch>
        </p:blipFill>
        <p:spPr>
          <a:xfrm>
            <a:off x="1613315" y="4833973"/>
            <a:ext cx="7359489" cy="73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68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C2DB2-7CD8-AB0A-970F-2D8098AFC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03E203D-C78B-ACD4-4229-CD9579762C20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7260FB8-0261-0631-F09D-921F28048813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F4ABE449-12D2-3960-DB50-905A6046A5B5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536B1ED4-0937-3C3E-8FBD-98D278E835C2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停止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-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等待协议、后退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N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帧协议与选择重传协议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D44CBC-58DC-A21C-DE35-CAD578469509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BC521D-6E05-6239-0103-06C268BE9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169" y="636559"/>
            <a:ext cx="6413442" cy="614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52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F2E23-0BFC-F17C-AE52-260E31DD6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580BA9C-B2A7-757E-C3D5-2E7E97B996BF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59666FD-E637-819F-2AFF-80977B3B4A41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F560D5AC-8425-7FF2-EFD8-9196E1EF870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5AD9944-9D8B-7E49-8A3C-DAE202057BF5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1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组帧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B13F1D-4C59-F7C2-4E1B-33CF955A28D8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3E8D56-C4F5-C7C4-85D3-D8DFCD59A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774" y="1049484"/>
            <a:ext cx="7421120" cy="8928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0171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9023E-61D0-131A-F3C9-B6D41B6D0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92875B8-0356-0969-9760-651D1238A37E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133904BB-9F6A-1DE6-3F1E-2BD1C04D4C4F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60B0F724-5637-9CD0-B1E4-8E96BC7DDFF1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5E48F947-A199-AF42-3D9B-2E4CB1B4368B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停止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-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等待协议、后退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N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帧协议与选择重传协议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E72A88-6BD6-0B1D-ED91-8DB928C7BC6F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DA4760-3417-BB27-D431-8DE94F86BF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7160"/>
          <a:stretch>
            <a:fillRect/>
          </a:stretch>
        </p:blipFill>
        <p:spPr>
          <a:xfrm>
            <a:off x="1474168" y="1063279"/>
            <a:ext cx="7604233" cy="16632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16AA751-2819-9C01-058A-CA8CE0200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665" y="2773832"/>
            <a:ext cx="3586859" cy="23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50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8F62F-F089-2D45-B36B-3FD284AEE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77E26EE-51B3-B2D3-585F-9CF27286A3CD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8E127014-E087-8B14-50EE-2C35B59195DF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3AEE62FA-24EE-EED7-739F-F7743BA8CCAD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7B31FC5-D518-5443-2996-6A667F3A20A7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信道划分介质访问控制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5A128A-FFE8-F114-434D-07D29A720D43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A0B85C-6848-8049-4313-F380E1CFC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402" y="1052908"/>
            <a:ext cx="8754410" cy="11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7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E5C9C-B315-DD6A-3B94-10D19842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B03F95A-4E86-E8FC-1A3F-1FE1B29B17A3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F6F911D-1615-6A87-D679-C4AF37197BC8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7AC85079-CF82-A6ED-7B30-1F7453D73AB9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2DF23AF-2B1B-DE9B-E798-6BB97E8D011B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随机访问介质访问控制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4B784A6-E367-269C-7868-AE336ECDBCC6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EFFB6A-961B-3D25-CB75-37FCE9772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756" y="1011588"/>
            <a:ext cx="7392140" cy="59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90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4DC2-3873-9C6D-6B42-2D5E6425B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F1EF718-94A8-F4DE-8788-4E6C9983F76A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A66BC367-11C5-9F86-4431-CCBD1CB351AD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4A49977A-DBA7-F70B-1BA1-34B100F5A6A7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2E9C9B39-6F5B-1385-6807-002BE21B3A32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随机访问介质访问控制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AFD5FD-77CC-FC41-5542-77FEF3FDF46C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604D0B-37D9-60B8-930A-F4E31839C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414" y="994730"/>
            <a:ext cx="5268815" cy="146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6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B9081-D42D-3E3B-E7F8-AD617BA8E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4C3DAF4-62C9-37DC-3F7C-9CB3FD744965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0D0DCEE8-E574-BD28-746E-0CB632375BC4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2B4DF2CF-5649-5C9C-FF96-F9BAF7B890EC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02E1F33-F8FB-6A3B-B04A-8E5126D9E4FC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随机访问介质访问控制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470C45-89E7-341A-CEF0-5483C104EF37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D395F0-81EB-CF2E-344D-F9F24366C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169" y="994730"/>
            <a:ext cx="8706151" cy="91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57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10D98-693B-3D3E-3ECE-78A16F6DC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02AF3CA-F78B-43EE-06F1-C17E0B4A0734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381A7B5-89E3-351E-F662-9CC2FFB45428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DC40ED24-D05F-60DE-FBA2-27077156823A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3D324A9B-03C6-42C8-9DEF-CFE732ED4357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随机访问介质访问控制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886A71-3752-2A16-4BB6-EB380DFC5EDF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2009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44E439-9CED-2014-9EA2-1A6ABD7A0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05" y="994730"/>
            <a:ext cx="8827150" cy="116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07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F36CD-CFA7-ADA9-31A5-4CDB8C43F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D913B85-572C-9BB1-EE0E-4D01CB06E1CE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631A69CD-60F3-D0C7-8990-6E4731F39E36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15DED0AC-7676-2C21-DDA4-2DD958A05A2F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AE0D03E-4079-CC58-268A-2BAF9631AAFF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随机访问介质访问控制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8196AF-4558-EC41-5C7E-ED7FCF4679C3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955695-C9CB-250A-A7F8-9279DE3E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063" y="1087567"/>
            <a:ext cx="8239162" cy="11480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E16311-C0A9-C078-E073-8789D0476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706" y="1463603"/>
            <a:ext cx="2394211" cy="12747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3A3BD9E-F306-5064-8249-EF79B496839A}"/>
                  </a:ext>
                </a:extLst>
              </p14:cNvPr>
              <p14:cNvContentPartPr/>
              <p14:nvPr/>
            </p14:nvContentPartPr>
            <p14:xfrm>
              <a:off x="8624880" y="1307520"/>
              <a:ext cx="1134360" cy="2836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3A3BD9E-F306-5064-8249-EF79B49683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15520" y="1298160"/>
                <a:ext cx="1153080" cy="30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889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3CC6F-D652-D638-E9B2-B6516394D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9BC6FEB-A716-E1FB-A824-9123726BF730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0A23ACF0-B512-C4D1-DD4F-6BFB2F10C6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7E8FA7BE-C5BA-E495-A66B-82D3F8EC0974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4162E1CC-C3AE-4FF4-43FF-207D0A61E5CC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随机访问介质访问控制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46028D-2408-2151-2CA4-A29B435BB86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A925C8-9E5B-D9E2-BC04-E424EE49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899" y="1047403"/>
            <a:ext cx="7457331" cy="48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02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1163E-AA74-8F52-3DD2-252B4A01B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97676F9-D6BB-C60C-AA4C-4B66844D5820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A4B8934-A360-D09E-2E01-6C4AE2AFA999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5447BE85-3D7D-DB3F-506A-C0F33F41138D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017F28A3-8ABD-60C8-71ED-51C86C8D4012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随机访问介质访问控制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A2694DE-4D25-9C17-4C78-BF8ADBF969D8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8B03E4-EDEC-AD71-923B-CF4C14D8BA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706"/>
          <a:stretch>
            <a:fillRect/>
          </a:stretch>
        </p:blipFill>
        <p:spPr>
          <a:xfrm>
            <a:off x="1605699" y="994731"/>
            <a:ext cx="8210122" cy="176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66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3CE79-5117-0C61-42DB-60CECE6E2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C00D133-4FF4-AE23-A979-AD84D5909181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DE49D4FD-7E25-2CE0-90EF-83841C13C543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F03693CF-C9A5-EA47-AED1-3F4006FA8048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7F2A410-DD89-533D-B9D9-D5ED24EAC3A2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随机访问介质访问控制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E5BF22-F727-E9CD-A850-5E24F604D505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AF9839-1FEE-4E02-C929-C129C18E6D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5460"/>
          <a:stretch>
            <a:fillRect/>
          </a:stretch>
        </p:blipFill>
        <p:spPr>
          <a:xfrm>
            <a:off x="1605699" y="994730"/>
            <a:ext cx="8210122" cy="8592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1BBF7B-E294-948B-517D-EC99F4A8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8093"/>
          <a:stretch>
            <a:fillRect/>
          </a:stretch>
        </p:blipFill>
        <p:spPr>
          <a:xfrm>
            <a:off x="1543537" y="1948617"/>
            <a:ext cx="8210122" cy="111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30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1D59A-A337-AFCF-7783-1619F201C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B3E84ED-7512-6E5D-0FCD-9C89D14ABFD3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715A1E1A-4621-7D88-2671-5DDA176BB43F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4E0CBBD6-DD7A-8FC4-D1DD-A31417F0ED35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83C803E6-EB90-8709-63B7-39A921B175AC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2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差错控制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BE8086-CDB8-E7BD-96ED-ADBD2190F1D3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1FD59F-EA4D-536A-1F61-FCA0D5320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559" y="994730"/>
            <a:ext cx="8791100" cy="90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2216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E9FA7-4CCD-D11C-E8B4-8F3D410C9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2A27137-2F36-23BC-15CB-23B9D16B3065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38CBC30F-794E-F8E6-54BB-5C7F82D202C6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52587B18-55F0-E91A-19B6-DA46317A448A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17FCAFD1-383C-E289-A785-F1C29B2F6D00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随机访问介质访问控制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29F1763-D0A8-51DF-8100-4B9F0362F3A5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742935-3466-C1F3-856B-2180E8F6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818" y="994730"/>
            <a:ext cx="8802092" cy="8874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2845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F2563-99D9-4A16-DE27-69B55670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A573BA5-4471-8481-3D37-766B6F95CA3C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D30753DE-E348-60F8-C7A2-1E862210C577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60C44678-B984-BE07-2E7E-9DC103CFE153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086ABAB-CA65-0A7B-5F1A-5CE3BEF88B7E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C77901-7F37-79DC-A9C7-3EAE84DFAB6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" r="243"/>
          <a:stretch>
            <a:fillRect/>
          </a:stretch>
        </p:blipFill>
        <p:spPr>
          <a:xfrm>
            <a:off x="1582407" y="1054176"/>
            <a:ext cx="8742260" cy="81341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92E0AE8-1148-6E05-606C-9E2861D3F50D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随机访问介质访问控制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</p:spTree>
    <p:extLst>
      <p:ext uri="{BB962C8B-B14F-4D97-AF65-F5344CB8AC3E}">
        <p14:creationId xmlns:p14="http://schemas.microsoft.com/office/powerpoint/2010/main" val="2534603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CBE02-E7FD-302F-61AD-B99BE4E73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937C9BA-03E9-1E60-CB84-893C30672784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14EBD5F7-E83B-9461-155D-F6E68914B4AA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BCC9A88C-740A-B1C9-F9AD-8960C5AE5E6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C8A97D27-7615-C0AB-421C-F8A68D73541F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随机访问介质访问控制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6D4668-2B3E-5F7A-FCB5-731E522BE86A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46F490-6AEB-B914-5A5D-BC598977C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012" y="1061962"/>
            <a:ext cx="6836325" cy="9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1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54985-5097-60CC-13D7-19FC6472A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AC74E02-E258-43B6-E3BB-C6421B44D101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68D6CB77-D410-1913-EBC5-91F26219FE0D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399F0341-1BDD-5E1C-D2F3-BC7E0A4C41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F8B5F7C-1946-D9C3-71C6-D3222F06B72D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随机访问介质访问控制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B28E11-D392-2CF3-3D7D-D8209FF75DDC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6100E6-6A95-219F-AA3C-15D177EE7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546" y="1043002"/>
            <a:ext cx="7428379" cy="8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31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8EF1D-B849-7FD4-2A04-E1D2A819D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EF81BAF-B998-135A-035C-BD12E883816B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B71995B-FF26-DDAC-C894-FDE90CF9F556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5386439B-124B-C35F-D963-D3D85A986173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0794A0A4-A918-D221-F95D-E1BCCF7B5B27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随机访问介质访问控制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DD91906-ABA3-B409-579E-724798401C14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AD5C19-10EB-036B-417D-063053005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458" y="1051897"/>
            <a:ext cx="7976927" cy="50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14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7BFAA-53CB-0936-8394-2562A88D9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75820E7-E76F-44FE-991D-CF06423BEA3C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1426705-D07D-C6E3-4EA4-CCD2A5064C6B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74B56E01-696F-2C4F-96F1-2131598E8897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E2FC3939-C4AA-0606-52C0-B92D76EAFAF4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9C494E-A84B-A9E7-E703-1C83EB4C6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528" y="994731"/>
            <a:ext cx="8162447" cy="19075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E493D27-36B7-5883-54F5-BB2AE09B1FE3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随机访问介质访问控制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E8849E-7A99-4CD2-A1A5-75666445F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2353" y="3208712"/>
            <a:ext cx="3530348" cy="3297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353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A5C15-7DA7-5ACF-B851-7F262A7AD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F5BF613-0B0E-04A5-16FB-9324750B1F4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68C3910-5815-60FA-E52A-5D2F1D48F341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19544008-E4BF-C6AE-E40C-DB47635579EF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54742983-CBF0-79D5-A317-2D217257254C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6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以太网与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IEEE 802.3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67A004-6397-37DD-C05C-ACAA58690E53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EF9C1F-881B-7A23-5062-D8F8EF531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68" y="1055045"/>
            <a:ext cx="6272052" cy="85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02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8FF1B-5B3E-793A-5BB1-609171224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1C52E44-2C75-C9B7-595A-C2CFC972D210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A42C340F-A11E-0DB6-B5F9-67737EE904D9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CDECCB1-A62E-4DE8-7284-C7EE72BA5801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1A2A4F8-19E0-B006-DFD3-F23C5CD153B2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7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IEEE802.11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无线局域网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28056B-9F1C-8545-B41A-A0BCD503FEA3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A9BCC9-FB8C-346E-6284-6FF153615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636" y="994730"/>
            <a:ext cx="7692949" cy="309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28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E406F-AC0B-3DD8-D7A3-17DDDB274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8A4F759-6776-83FA-6BA4-EB1B6F3333B3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28409CBE-FD75-9500-1DE3-92C9B1B0D63C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B87DFF53-1DE2-69A6-B624-9292BB8A7E2D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475A964F-2CCF-0C80-8E77-1534E872DBA6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7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IEEE802.11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无线局域网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933A68-DDED-2520-AEB0-E91B1A91C60D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5B06B6-E08A-F71C-CA78-092EE01A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697" y="5032080"/>
            <a:ext cx="7157533" cy="4670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107FA1-A6DC-3583-267F-18413D9806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1181"/>
          <a:stretch>
            <a:fillRect/>
          </a:stretch>
        </p:blipFill>
        <p:spPr>
          <a:xfrm>
            <a:off x="1516899" y="1047404"/>
            <a:ext cx="7457331" cy="38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04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F392B-66FE-551E-F3A5-5B3A0E1D0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B5CAD05-D82E-7794-F0A2-49A87679399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4BF33B1E-6E66-A1BA-7ED8-4C82BBD9B8CA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114F0F93-E9D3-B552-FFF7-716742F9DA73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C8869BB9-D722-85F8-D0A0-8D6E378FE4FE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8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VLAN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基本概念与基本原理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47F724-89E5-5746-E403-702B0D5892A8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918B2D-63AE-BDC9-1865-8DAE32FCF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709" y="994730"/>
            <a:ext cx="7847961" cy="50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83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575ED-168F-6845-5242-1CF314C4C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0791042-8170-7452-E4C9-D7C56FF67D27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8A47838B-1DD2-AB36-083A-CA130948D02D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72173CFA-936D-715D-01FE-13991E2EDAD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442729E4-FAAF-D3EA-5864-6324A257C305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2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差错控制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0D9B49-123A-92EC-D521-909E9794B0B0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158A76-A453-B28C-7361-90C4516DC0B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>
            <a:fillRect/>
          </a:stretch>
        </p:blipFill>
        <p:spPr>
          <a:xfrm>
            <a:off x="1558590" y="1050745"/>
            <a:ext cx="8565312" cy="14172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AE73AC0-D189-A165-CF87-C33495EDA44E}"/>
              </a:ext>
            </a:extLst>
          </p:cNvPr>
          <p:cNvSpPr txBox="1"/>
          <p:nvPr/>
        </p:nvSpPr>
        <p:spPr>
          <a:xfrm>
            <a:off x="652145" y="3059668"/>
            <a:ext cx="7677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EDC 差错检测和纠正比特 </a:t>
            </a:r>
            <a:r>
              <a:rPr lang="en-US" altLang="zh-CN" dirty="0"/>
              <a:t>error-detection and -correction bits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0755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98790-342B-FF79-0011-CB5EF034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5B068B0-4DA9-8A54-08A1-E2289E5F6F00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6D72429C-8C28-AE4A-2B18-BF0AA3C83012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F1AD10A4-8D6D-DFC2-B275-1E69032A40E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C2F723B0-E737-EBD4-5773-41545EF1E3F9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9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以太网交换机及其工作原理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A99E70-A682-A711-CB0A-300CFD291A5C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2009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845DBB-AB67-CF94-CC58-53D3A511F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57" y="1030641"/>
            <a:ext cx="7397976" cy="54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95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9EBEB-9336-A6A4-62E4-87DF6BF5A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36B648D-5E51-C2A8-A322-C102D98D60FA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0D559E3A-AA56-62B9-9A50-BEA994A7AC73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2C115D4C-87B0-3343-9637-130F4478101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D237B1AF-BD1C-BFEF-ACB7-3F113E1F2C85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9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以太网交换机及其工作原理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33C6D3-BCCA-1C3A-2F3B-78C6F0AEF069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42ACDE-D705-A820-201C-03D631924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88" y="994731"/>
            <a:ext cx="5408827" cy="15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43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156F2-7D23-D055-8385-06413EE34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594E2A5-CDD4-4D29-CBC4-388DC7371223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7FE9DAC-01D9-401C-E063-70D640973524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182A45B8-CC88-75FA-BF2D-E29271A858D5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CC3F9BC-B70D-499E-D3FF-560522E91783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9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以太网交换机及其工作原理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0210B20-2AA9-53F4-6703-E16717D0F2C4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51F7AC-A5A8-2F99-618E-B3B3D1BB9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828" y="994730"/>
            <a:ext cx="7720343" cy="352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84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3361C-BEA2-6891-0953-E21672101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E6FDB9B-9DAB-1100-46F5-433B64D7B31F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4EB4987B-5025-F458-E73C-0E5410A75ED6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6102B886-A394-1941-E7F8-C365981388F7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27179643-33D6-6473-A9E4-BFE54093FA9E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9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以太网交换机及其工作原理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9C90C5-1AEA-D5E2-A4B3-470D33239B56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2467BB-CDCA-07C1-B967-592D5E96D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185" y="1055533"/>
            <a:ext cx="8177006" cy="297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02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67E34-B79F-49A4-7043-04FC9C809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DFEA18D-023D-29CE-82C9-57FEA11E858C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D3D9E6FF-239A-1510-BAFF-521D07A4708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3B5ED14B-E69D-3763-A8F8-15E70E97A931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BDB65CF8-6FD5-2D16-92EB-A369B8206D49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9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以太网交换机及其工作原理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80097E-A46C-5136-D210-CB9FD484BA4E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9906BB-7CCE-3A86-3D27-D01E05F69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79" y="994730"/>
            <a:ext cx="8433126" cy="1259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2134F9-E553-896B-1E48-351D08B62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788" y="1503180"/>
            <a:ext cx="4088134" cy="128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71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119A0-7247-3F43-E1F3-6DBBDCEC9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B90F003-4069-A8C6-4902-3921DDFA96B5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89F867B4-AC68-92E8-A676-8F3B8F9456A7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FC54F2B1-36EA-F0BF-56BE-ABF0E72508E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94EB6A2-858A-3D2D-1F59-5382074C8D21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9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以太网交换机及其工作原理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BE60CD-D6BA-2D73-37AD-BEB9B4821F78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0C0572-E6A9-1F96-4F32-0872C33B7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100" y="1033721"/>
            <a:ext cx="8711406" cy="124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5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BF9FF-2C81-6DD9-E751-5A45E487C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A31F339-DAA3-A58D-CB30-622F41983577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DC12A211-0B3B-39E4-BC9C-8B3C1A7A5344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11AB5B11-4549-9CF3-73CF-11663ABDC87B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28C3B7F3-180B-5416-BE61-3D09F758C074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复习建议与命题预测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B21AE9-77D5-587F-4D1C-C892FB6E47DB}"/>
              </a:ext>
            </a:extLst>
          </p:cNvPr>
          <p:cNvSpPr txBox="1"/>
          <p:nvPr/>
        </p:nvSpPr>
        <p:spPr>
          <a:xfrm>
            <a:off x="1195871" y="907531"/>
            <a:ext cx="10060043" cy="4714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本章的考点很多，在选择题与大题中均可能进行考察，但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26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年不太可能针对本章单独命制大题。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最重要的考点：停止等待协议、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GBN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协议和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SR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协议，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CSMA/CD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协议，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CSMA/CA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协议，以太网和以太网交换机。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较重要的考点：数据链路层的功能，组帧，差错控制，信道划分多路访问控制，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IEEE 802.11 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无线局域网以及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VLAN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基本概念与基本原理。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具有一定可考性但尚未考过的考点：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CSMA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协议，轮询访问</a:t>
            </a:r>
            <a:r>
              <a:rPr lang="zh-CN" altLang="en-US" sz="2400">
                <a:latin typeface="仿宋" panose="02010609060101010101" pitchFamily="49" charset="-122"/>
                <a:ea typeface="仿宋" panose="02010609060101010101" pitchFamily="49" charset="-122"/>
              </a:rPr>
              <a:t>多路访问控制和</a:t>
            </a:r>
            <a:r>
              <a:rPr lang="en-US" altLang="zh-CN" sz="2400">
                <a:latin typeface="仿宋" panose="02010609060101010101" pitchFamily="49" charset="-122"/>
                <a:ea typeface="仿宋" panose="02010609060101010101" pitchFamily="49" charset="-122"/>
              </a:rPr>
              <a:t>PPP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协议。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7895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00990" y="287655"/>
            <a:ext cx="11588750" cy="6282055"/>
          </a:xfrm>
          <a:prstGeom prst="rect">
            <a:avLst/>
          </a:prstGeom>
          <a:noFill/>
          <a:ln w="25400">
            <a:solidFill>
              <a:srgbClr val="2A69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庞门正道标题体"/>
            </a:endParaRPr>
          </a:p>
        </p:txBody>
      </p:sp>
      <p:grpSp>
        <p:nvGrpSpPr>
          <p:cNvPr id="9" name="组合 8"/>
          <p:cNvGrpSpPr/>
          <p:nvPr/>
        </p:nvGrpSpPr>
        <p:grpSpPr>
          <a:xfrm rot="10800000">
            <a:off x="-64" y="0"/>
            <a:ext cx="4157409" cy="2136775"/>
            <a:chOff x="-241" y="7052"/>
            <a:chExt cx="7292" cy="3748"/>
          </a:xfrm>
        </p:grpSpPr>
        <p:sp>
          <p:nvSpPr>
            <p:cNvPr id="10" name="等腰三角形 9"/>
            <p:cNvSpPr/>
            <p:nvPr/>
          </p:nvSpPr>
          <p:spPr>
            <a:xfrm>
              <a:off x="316" y="8083"/>
              <a:ext cx="3885" cy="2717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-241" y="7305"/>
              <a:ext cx="4999" cy="3495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10800000" flipH="1" flipV="1">
            <a:off x="8342463" y="4721225"/>
            <a:ext cx="3849537" cy="2136775"/>
            <a:chOff x="299" y="7052"/>
            <a:chExt cx="6752" cy="3748"/>
          </a:xfrm>
        </p:grpSpPr>
        <p:sp>
          <p:nvSpPr>
            <p:cNvPr id="14" name="等腰三角形 13"/>
            <p:cNvSpPr/>
            <p:nvPr/>
          </p:nvSpPr>
          <p:spPr>
            <a:xfrm>
              <a:off x="734" y="8376"/>
              <a:ext cx="3466" cy="2424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299" y="7682"/>
              <a:ext cx="4458" cy="3118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849120" y="2488565"/>
            <a:ext cx="8493760" cy="2271395"/>
            <a:chOff x="2912" y="3329"/>
            <a:chExt cx="13376" cy="3577"/>
          </a:xfrm>
        </p:grpSpPr>
        <p:sp>
          <p:nvSpPr>
            <p:cNvPr id="17" name="文本框 16"/>
            <p:cNvSpPr txBox="1"/>
            <p:nvPr/>
          </p:nvSpPr>
          <p:spPr>
            <a:xfrm>
              <a:off x="2912" y="3329"/>
              <a:ext cx="13376" cy="2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6600" spc="300" dirty="0">
                  <a:solidFill>
                    <a:srgbClr val="034E92"/>
                  </a:solidFill>
                  <a:uFillTx/>
                  <a:latin typeface="庞门正道标题体"/>
                  <a:ea typeface="庞门正道标题体"/>
                  <a:cs typeface="庞门正道标题体"/>
                </a:rPr>
                <a:t>感谢您的观看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258" y="5675"/>
              <a:ext cx="12681" cy="1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如果觉得对你有帮助的话，还请三连支持一下，非常感谢！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庞门正道标题体"/>
              </a:endParaRPr>
            </a:p>
            <a:p>
              <a:pPr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有什么建议或者吐槽，欢迎评论或者私聊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up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主，让我们共同进步！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庞门正道标题体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883E389-7339-6B64-9666-24BC38CAF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103" y="332167"/>
            <a:ext cx="2053752" cy="18046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37009-D32F-519B-8007-25330AB48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D8B777D-4B11-8241-614D-B7D1EDC542F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A54C9DDB-A89F-9FEA-42B2-5A746428C5C3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7C935E9-36CA-DF5A-A4E9-BF46EF02E65A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31F2112E-A241-ED09-1F77-60EF576C82F5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停止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-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等待协议、后退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N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帧协议与选择重传协议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B16805-1B76-FCED-8111-9BD5DC0F697E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67CD9D-DF06-43E8-502F-C7372CA4C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572" y="994731"/>
            <a:ext cx="8516163" cy="83522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56DEA6D-BDB4-50B2-4B8B-D727FD38C2EC}"/>
              </a:ext>
            </a:extLst>
          </p:cNvPr>
          <p:cNvSpPr txBox="1"/>
          <p:nvPr/>
        </p:nvSpPr>
        <p:spPr>
          <a:xfrm>
            <a:off x="1243173" y="2753474"/>
            <a:ext cx="50016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滑动窗口协议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停止等待协议 </a:t>
            </a:r>
            <a:r>
              <a:rPr lang="en-US" altLang="zh-CN" dirty="0"/>
              <a:t>W</a:t>
            </a:r>
            <a:r>
              <a:rPr lang="zh-CN" altLang="en-US" dirty="0"/>
              <a:t>发 </a:t>
            </a:r>
            <a:r>
              <a:rPr lang="en-US" altLang="zh-CN" dirty="0"/>
              <a:t>= W</a:t>
            </a:r>
            <a:r>
              <a:rPr lang="zh-CN" altLang="en-US" dirty="0"/>
              <a:t>接收 </a:t>
            </a:r>
            <a:r>
              <a:rPr lang="en-US" altLang="zh-CN" dirty="0"/>
              <a:t>= 1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后退</a:t>
            </a:r>
            <a:r>
              <a:rPr lang="en-US" altLang="zh-CN" dirty="0"/>
              <a:t>N</a:t>
            </a:r>
            <a:r>
              <a:rPr lang="zh-CN" altLang="en-US" dirty="0"/>
              <a:t>帧协议 </a:t>
            </a:r>
            <a:r>
              <a:rPr lang="en-US" altLang="zh-CN" dirty="0"/>
              <a:t>GBN 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zh-CN" altLang="en-US" dirty="0"/>
              <a:t> 大于</a:t>
            </a:r>
            <a:r>
              <a:rPr lang="en-US" altLang="zh-CN" dirty="0"/>
              <a:t>1 W</a:t>
            </a:r>
            <a:r>
              <a:rPr lang="zh-CN" altLang="en-US" dirty="0"/>
              <a:t>接收</a:t>
            </a:r>
            <a:r>
              <a:rPr lang="en-US" altLang="zh-CN" dirty="0"/>
              <a:t>=1 </a:t>
            </a:r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选择重传 </a:t>
            </a:r>
            <a:r>
              <a:rPr lang="en-US" altLang="zh-CN" dirty="0"/>
              <a:t>SR </a:t>
            </a:r>
          </a:p>
          <a:p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010336F-E4C6-FA98-8A80-063DE8411599}"/>
                  </a:ext>
                </a:extLst>
              </p:cNvPr>
              <p:cNvSpPr txBox="1"/>
              <p:nvPr/>
            </p:nvSpPr>
            <p:spPr>
              <a:xfrm>
                <a:off x="3049466" y="2067005"/>
                <a:ext cx="6093068" cy="4494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发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接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010336F-E4C6-FA98-8A80-063DE8411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466" y="2067005"/>
                <a:ext cx="6093068" cy="449418"/>
              </a:xfrm>
              <a:prstGeom prst="rect">
                <a:avLst/>
              </a:prstGeom>
              <a:blipFill>
                <a:blip r:embed="rId4"/>
                <a:stretch>
                  <a:fillRect b="-14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624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1C42F-03BF-4AE4-EF31-8A63726EE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6C6620A-0D19-D92B-FE01-0A17538690A5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A9CD84CB-63A3-34A3-1A71-69C55107A977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0B1B1C89-9333-E7F3-313B-0F21DA589780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A47A55E1-A90E-C154-000B-69D9B75B018E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停止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-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等待协议、后退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N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帧协议与选择重传协议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F3B796-E3FA-D57E-919C-2F571A00CADC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A4C6E7-75C5-C1D3-571C-4D1292778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574" y="994730"/>
            <a:ext cx="8494907" cy="838620"/>
          </a:xfrm>
          <a:prstGeom prst="rect">
            <a:avLst/>
          </a:prstGeom>
        </p:spPr>
      </p:pic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EFA93FCE-2BD3-6E15-99E9-FB2EB672B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51" y="2602796"/>
            <a:ext cx="3839111" cy="36866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62FFB78-14B8-8A9D-1459-3263EA7E074B}"/>
                  </a:ext>
                </a:extLst>
              </p:cNvPr>
              <p:cNvSpPr txBox="1"/>
              <p:nvPr/>
            </p:nvSpPr>
            <p:spPr>
              <a:xfrm>
                <a:off x="4230384" y="2765429"/>
                <a:ext cx="6097712" cy="613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  <m:box>
                            <m:box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kbps</m:t>
                              </m:r>
                            </m:e>
                          </m:box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+400</m:t>
                      </m:r>
                      <m:box>
                        <m:box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ms</m:t>
                          </m:r>
                        </m:e>
                      </m:box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62FFB78-14B8-8A9D-1459-3263EA7E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384" y="2765429"/>
                <a:ext cx="6097712" cy="613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8CD1E64-43F8-8649-0D34-1FCDE31BB395}"/>
                  </a:ext>
                </a:extLst>
              </p:cNvPr>
              <p:cNvSpPr txBox="1"/>
              <p:nvPr/>
            </p:nvSpPr>
            <p:spPr>
              <a:xfrm>
                <a:off x="4230384" y="3634432"/>
                <a:ext cx="6097712" cy="590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=40% 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=800</m:t>
                      </m:r>
                      <m:box>
                        <m:box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bit</m:t>
                          </m:r>
                        </m:e>
                      </m:box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8CD1E64-43F8-8649-0D34-1FCDE31BB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384" y="3634432"/>
                <a:ext cx="6097712" cy="5908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81355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6C325-503F-EF36-C79D-079716056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F1BCD24-535A-D8CE-79DD-2F2D6BDA587B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3169F224-226D-DDBF-E4A7-1CA36B692427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1AD58602-F64C-2A49-B415-36739F4CA0F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7493877E-BEC5-C1DF-3705-1F291E51479A}"/>
              </a:ext>
            </a:extLst>
          </p:cNvPr>
          <p:cNvSpPr txBox="1"/>
          <p:nvPr/>
        </p:nvSpPr>
        <p:spPr>
          <a:xfrm>
            <a:off x="1474169" y="123190"/>
            <a:ext cx="8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停止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-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等待协议、后退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N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帧协议与选择重传协议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FB8C44-E0E7-644C-E18A-CD00D7281678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721F22-C35B-4891-096C-5C1669995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01" y="1039017"/>
            <a:ext cx="8565312" cy="871312"/>
          </a:xfrm>
          <a:prstGeom prst="rect">
            <a:avLst/>
          </a:prstGeom>
        </p:spPr>
      </p:pic>
      <p:pic>
        <p:nvPicPr>
          <p:cNvPr id="4" name="图片 3" descr="图示, 示意图&#10;&#10;AI 生成的内容可能不正确。">
            <a:extLst>
              <a:ext uri="{FF2B5EF4-FFF2-40B4-BE49-F238E27FC236}">
                <a16:creationId xmlns:a16="http://schemas.microsoft.com/office/drawing/2014/main" id="{C8CA07AA-E20B-BB40-C226-B87431D60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475" y="2219188"/>
            <a:ext cx="4071350" cy="42659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8CADFCD-CC80-489A-169A-A1F5B6CAE39A}"/>
                  </a:ext>
                </a:extLst>
              </p:cNvPr>
              <p:cNvSpPr txBox="1"/>
              <p:nvPr/>
            </p:nvSpPr>
            <p:spPr>
              <a:xfrm>
                <a:off x="5453008" y="2532848"/>
                <a:ext cx="60977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=1000</m:t>
                      </m:r>
                      <m:box>
                        <m:box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box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÷10</m:t>
                      </m:r>
                      <m:box>
                        <m:box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kbps</m:t>
                          </m:r>
                        </m:e>
                      </m:box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=800</m:t>
                      </m:r>
                      <m:box>
                        <m:box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ms</m:t>
                          </m:r>
                        </m:e>
                      </m:box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8CADFCD-CC80-489A-169A-A1F5B6CAE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008" y="2532848"/>
                <a:ext cx="609771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C8095F7-50EC-8D3F-AD2D-BE38A4F623D0}"/>
                  </a:ext>
                </a:extLst>
              </p:cNvPr>
              <p:cNvSpPr txBox="1"/>
              <p:nvPr/>
            </p:nvSpPr>
            <p:spPr>
              <a:xfrm>
                <a:off x="5319444" y="3059668"/>
                <a:ext cx="60977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=2</m:t>
                      </m:r>
                      <m:box>
                        <m:box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box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C8095F7-50EC-8D3F-AD2D-BE38A4F62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444" y="3059668"/>
                <a:ext cx="609771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B73B7A0-30D4-6599-10B1-D116524E5893}"/>
                  </a:ext>
                </a:extLst>
              </p:cNvPr>
              <p:cNvSpPr txBox="1"/>
              <p:nvPr/>
            </p:nvSpPr>
            <p:spPr>
              <a:xfrm>
                <a:off x="5538135" y="3543928"/>
                <a:ext cx="6097712" cy="590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=40%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B73B7A0-30D4-6599-10B1-D116524E5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135" y="3543928"/>
                <a:ext cx="6097712" cy="5908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342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4767C5-760B-0BE9-A5EA-F710C0506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828" y="0"/>
            <a:ext cx="5590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00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53364C-BD5A-0EFF-C737-774E63B3F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11" y="0"/>
            <a:ext cx="3643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701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OPTEXTBOXGROUP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22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6|11.3|19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2|14.7|14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6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</TotalTime>
  <Words>738</Words>
  <Application>Microsoft Office PowerPoint</Application>
  <PresentationFormat>宽屏</PresentationFormat>
  <Paragraphs>157</Paragraphs>
  <Slides>47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9" baseType="lpstr">
      <vt:lpstr>Source Han Sans CN Bold</vt:lpstr>
      <vt:lpstr>等线</vt:lpstr>
      <vt:lpstr>等线 Light</vt:lpstr>
      <vt:lpstr>仿宋</vt:lpstr>
      <vt:lpstr>黑体</vt:lpstr>
      <vt:lpstr>华文行楷</vt:lpstr>
      <vt:lpstr>楷体</vt:lpstr>
      <vt:lpstr>庞门正道标题体</vt:lpstr>
      <vt:lpstr>微软雅黑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麟 付</dc:creator>
  <cp:lastModifiedBy>dragon sun</cp:lastModifiedBy>
  <cp:revision>24</cp:revision>
  <dcterms:created xsi:type="dcterms:W3CDTF">2025-09-02T01:32:56Z</dcterms:created>
  <dcterms:modified xsi:type="dcterms:W3CDTF">2025-12-11T16:29:18Z</dcterms:modified>
</cp:coreProperties>
</file>